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tif" ContentType="image/tiff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1" r:id="rId3"/>
    <p:sldId id="267" r:id="rId4"/>
    <p:sldId id="265" r:id="rId5"/>
    <p:sldId id="268" r:id="rId6"/>
    <p:sldId id="264" r:id="rId7"/>
    <p:sldId id="266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Dosis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9BE15C-2AAB-4937-8A76-1B9BB55548F3}">
  <a:tblStyle styleId="{279BE15C-2AAB-4937-8A76-1B9BB55548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14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0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>
            <a:off x="5086351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3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5"/>
          <p:cNvSpPr/>
          <p:nvPr/>
        </p:nvSpPr>
        <p:spPr>
          <a:xfrm flipH="1">
            <a:off x="472135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34;p5"/>
          <p:cNvSpPr/>
          <p:nvPr/>
        </p:nvSpPr>
        <p:spPr>
          <a:xfrm flipH="1">
            <a:off x="742955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 flipH="1">
            <a:off x="7861619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2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2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41909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377" lvl="1" indent="-38099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754" lvl="3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5943" lvl="4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131" lvl="5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320" lvl="6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509" lvl="7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697" lvl="8" indent="-342891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55073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Google Shape;54;p7"/>
          <p:cNvSpPr/>
          <p:nvPr/>
        </p:nvSpPr>
        <p:spPr>
          <a:xfrm flipH="1">
            <a:off x="472135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" name="Google Shape;55;p7"/>
          <p:cNvSpPr/>
          <p:nvPr/>
        </p:nvSpPr>
        <p:spPr>
          <a:xfrm flipH="1">
            <a:off x="742955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56;p7"/>
          <p:cNvSpPr/>
          <p:nvPr/>
        </p:nvSpPr>
        <p:spPr>
          <a:xfrm flipH="1">
            <a:off x="7861619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Google Shape;57;p7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04902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04902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3652191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6199479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2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72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2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2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3B471B78-4EED-4089-ADEF-1014B56CD8A3}"/>
              </a:ext>
            </a:extLst>
          </p:cNvPr>
          <p:cNvSpPr/>
          <p:nvPr/>
        </p:nvSpPr>
        <p:spPr>
          <a:xfrm>
            <a:off x="7872475" y="15944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28475" y="1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COVID-19 КАК ВЫЗОВ ПЕРСОНАЛИЗИРОВАННОЙ МЕДИЦИНЕ </a:t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В РОССИЙСКОЙ ФЕДЕРАЦИИ</a:t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В.М. Говорун</a:t>
            </a:r>
            <a:br>
              <a:rPr lang="ru-RU" sz="20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академик РАН, профессор, д.б.н.</a:t>
            </a:r>
            <a:endParaRPr lang="ru-RU" sz="20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41634-E62B-45BB-BF67-FFDB0DFF859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75" y="159440"/>
            <a:ext cx="1080000" cy="1080000"/>
          </a:xfrm>
          <a:prstGeom prst="rect">
            <a:avLst/>
          </a:prstGeom>
        </p:spPr>
      </p:pic>
      <p:pic>
        <p:nvPicPr>
          <p:cNvPr id="1026" name="Picture 2" descr="Картинки по запросу ФМБА ЛОГОТИП">
            <a:extLst>
              <a:ext uri="{FF2B5EF4-FFF2-40B4-BE49-F238E27FC236}">
                <a16:creationId xmlns:a16="http://schemas.microsoft.com/office/drawing/2014/main" id="{5455840F-D6DC-4A57-BD4E-8E87A2BC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59" y="159440"/>
            <a:ext cx="958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SARS-CoV-2 и COVID-19: </a:t>
            </a:r>
            <a:r>
              <a:rPr lang="ru-RU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ГРАНИЦЫ ЗНАНИЯ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DF72170-71BD-4B25-AD88-943B1BEB992C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162A174-FF05-4CF0-97B7-F4811BD39181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34205034-8D4C-4073-AA58-FEC0AA5AB2F6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E0F6B89F-C7F7-4CA7-96B6-7F1F51531F44}"/>
                  </a:ext>
                </a:extLst>
              </p:cNvPr>
              <p:cNvPicPr/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A8864AA-B5F2-41A6-9702-9A2D4B3707DD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41009177-C5E4-48B8-990F-9D848E5EF955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8DD057F1-0781-4517-8CE8-4796BD319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ECDCD388-6BDF-402B-BDBE-9D050AF19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331" y="1022103"/>
            <a:ext cx="4516670" cy="260577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Нет единой стратегии массового тестирования. Окна появления вируса в носоглотке коротки, КТ - не массовый метод, необходимо использование системы маркеров.">
            <a:extLst>
              <a:ext uri="{FF2B5EF4-FFF2-40B4-BE49-F238E27FC236}">
                <a16:creationId xmlns:a16="http://schemas.microsoft.com/office/drawing/2014/main" id="{1EAA0CC2-2942-4426-B8DE-DA0C3654E6AE}"/>
              </a:ext>
            </a:extLst>
          </p:cNvPr>
          <p:cNvSpPr txBox="1"/>
          <p:nvPr/>
        </p:nvSpPr>
        <p:spPr>
          <a:xfrm>
            <a:off x="3976777" y="3723105"/>
            <a:ext cx="516722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Нет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единой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стратегии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массового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тестирования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Окна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появления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вируса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в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носоглотке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коротки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b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КТ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не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массовый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метод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еобходимо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использование</a:t>
            </a:r>
            <a:r>
              <a:rPr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системы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маркеров</a:t>
            </a:r>
            <a:r>
              <a:rPr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E0BED5-E104-4BC2-862C-F007692CD720}"/>
              </a:ext>
            </a:extLst>
          </p:cNvPr>
          <p:cNvSpPr/>
          <p:nvPr/>
        </p:nvSpPr>
        <p:spPr>
          <a:xfrm>
            <a:off x="442768" y="1683572"/>
            <a:ext cx="402438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Вызывает полиорганную болезнь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Причины различий лёгкого или тяжёлого течения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Как оценить иммунный ответ?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Стабильность иммунного ответа и возможность повторных заражений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Хроническая или острое заболевание? 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Недостаточное тестирование </a:t>
            </a: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 России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РЕАЛЬНАЯ ГЛУБИНА ЭПИДЕМИИ 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ИЗВЕСТНА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DF72170-71BD-4B25-AD88-943B1BEB992C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162A174-FF05-4CF0-97B7-F4811BD39181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34205034-8D4C-4073-AA58-FEC0AA5AB2F6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E0F6B89F-C7F7-4CA7-96B6-7F1F51531F44}"/>
                  </a:ext>
                </a:extLst>
              </p:cNvPr>
              <p:cNvPicPr/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A8864AA-B5F2-41A6-9702-9A2D4B3707DD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41009177-C5E4-48B8-990F-9D848E5EF955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8DD057F1-0781-4517-8CE8-4796BD319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Screenshot 2020-04-28 at 16.19.36.jpg">
            <a:extLst>
              <a:ext uri="{FF2B5EF4-FFF2-40B4-BE49-F238E27FC236}">
                <a16:creationId xmlns:a16="http://schemas.microsoft.com/office/drawing/2014/main" id="{31B03F5B-6CFE-401A-8E9F-E873798564F9}"/>
              </a:ext>
            </a:extLst>
          </p:cNvPr>
          <p:cNvGrpSpPr/>
          <p:nvPr/>
        </p:nvGrpSpPr>
        <p:grpSpPr>
          <a:xfrm>
            <a:off x="1104902" y="1128191"/>
            <a:ext cx="7323444" cy="3542132"/>
            <a:chOff x="0" y="0"/>
            <a:chExt cx="15702106" cy="7190619"/>
          </a:xfrm>
        </p:grpSpPr>
        <p:pic>
          <p:nvPicPr>
            <p:cNvPr id="18" name="Screenshot 2020-04-28 at 16.19.36.jpg" descr="Screenshot 2020-04-28 at 16.19.36.jpg">
              <a:extLst>
                <a:ext uri="{FF2B5EF4-FFF2-40B4-BE49-F238E27FC236}">
                  <a16:creationId xmlns:a16="http://schemas.microsoft.com/office/drawing/2014/main" id="{864E7E04-2FF9-46B9-A5B4-7AD48B8CF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999" y="88900"/>
              <a:ext cx="15448108" cy="68604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Screenshot 2020-04-28 at 16.19.36.jpg" descr="Screenshot 2020-04-28 at 16.19.36.jpg">
              <a:extLst>
                <a:ext uri="{FF2B5EF4-FFF2-40B4-BE49-F238E27FC236}">
                  <a16:creationId xmlns:a16="http://schemas.microsoft.com/office/drawing/2014/main" id="{9C2D2090-7828-4122-91A2-F6925EC22E7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15702108" cy="7190620"/>
            </a:xfrm>
            <a:prstGeom prst="rect">
              <a:avLst/>
            </a:prstGeom>
            <a:effectLst/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E0BED5-E104-4BC2-862C-F007692CD720}"/>
              </a:ext>
            </a:extLst>
          </p:cNvPr>
          <p:cNvSpPr/>
          <p:nvPr/>
        </p:nvSpPr>
        <p:spPr>
          <a:xfrm>
            <a:off x="2256551" y="2173548"/>
            <a:ext cx="3937772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До 50% бессимптомных носителей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Долгий инкубационный период</a:t>
            </a:r>
          </a:p>
          <a:p>
            <a:pPr marL="360000" indent="-360000" defTabSz="2365188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q"/>
              <a:defRPr sz="4656"/>
            </a:pP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Заразность до манифестации симптомов</a:t>
            </a:r>
          </a:p>
        </p:txBody>
      </p:sp>
    </p:spTree>
    <p:extLst>
      <p:ext uri="{BB962C8B-B14F-4D97-AF65-F5344CB8AC3E}">
        <p14:creationId xmlns:p14="http://schemas.microsoft.com/office/powerpoint/2010/main" val="287009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 РУБЕЖОМ ПЕРЕХОДЯТ </a:t>
            </a:r>
            <a:r>
              <a:rPr lang="ru-RU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КОМПЛЕКСНЫМ РЕШЕНИЯМ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ПО COVID-19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8608E-1340-422F-A330-0E4A8A4DD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60" t="12819" r="-1" b="13863"/>
          <a:stretch/>
        </p:blipFill>
        <p:spPr>
          <a:xfrm>
            <a:off x="4884656" y="1883900"/>
            <a:ext cx="3942272" cy="29210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A82ADF-7781-4FEC-91FB-1FF67447D657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ADA0F08D-8682-4EDB-986B-02C151A69FC6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9A9480C-7216-4D4C-A2BB-D09A7758BF93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54841AE5-3C29-4991-81F3-A2453C2E569C}"/>
                  </a:ext>
                </a:extLst>
              </p:cNvPr>
              <p:cNvPicPr/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15280AE-63FE-482D-BEB6-28A16D4E0EC8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2C5B3D1F-0E9B-4E1A-8A93-AA3E0FE353CB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DA3E34C3-70E3-4744-9A25-3FEB18543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Screenshot 2020-04-28 at 15.14.45.jpg" descr="Screenshot 2020-04-28 at 15.14.45.jpg">
            <a:extLst>
              <a:ext uri="{FF2B5EF4-FFF2-40B4-BE49-F238E27FC236}">
                <a16:creationId xmlns:a16="http://schemas.microsoft.com/office/drawing/2014/main" id="{2BCC71C6-2A3C-4C35-8C32-1E91277D3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01" y="1235987"/>
            <a:ext cx="3942272" cy="133576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5" name="Screenshot 2020-04-28 at 16.36.11.jpg" descr="Screenshot 2020-04-28 at 16.36.11.jpg">
            <a:extLst>
              <a:ext uri="{FF2B5EF4-FFF2-40B4-BE49-F238E27FC236}">
                <a16:creationId xmlns:a16="http://schemas.microsoft.com/office/drawing/2014/main" id="{AA9D6FF3-164B-4810-ABA3-037471229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072" y="3964900"/>
            <a:ext cx="4438790" cy="68603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817A09-59E3-4BB1-991C-6B02E9EDEA45}"/>
              </a:ext>
            </a:extLst>
          </p:cNvPr>
          <p:cNvSpPr/>
          <p:nvPr/>
        </p:nvSpPr>
        <p:spPr>
          <a:xfrm>
            <a:off x="297451" y="3344407"/>
            <a:ext cx="4483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 системы, способной </a:t>
            </a:r>
            <a:r>
              <a:rPr lang="ru-RU" dirty="0" err="1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мониторировать</a:t>
            </a:r>
            <a:r>
              <a:rPr lang="ru-RU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цитокиновые</a:t>
            </a:r>
            <a:r>
              <a:rPr lang="ru-RU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профили в период заболевания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КОМПЛЕКСНЫЙ МОНИТОРИНГ СОСТОЯНИЯ БОЛЬНОГО. </a:t>
            </a:r>
            <a:r>
              <a:rPr lang="ru-RU" sz="2200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 ДОЛЖНЫ ВЫСТРОИТЬ СИСТЕМУ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A82ADF-7781-4FEC-91FB-1FF67447D657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ADA0F08D-8682-4EDB-986B-02C151A69FC6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9A9480C-7216-4D4C-A2BB-D09A7758BF93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54841AE5-3C29-4991-81F3-A2453C2E569C}"/>
                  </a:ext>
                </a:extLst>
              </p:cNvPr>
              <p:cNvPicPr/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15280AE-63FE-482D-BEB6-28A16D4E0EC8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2C5B3D1F-0E9B-4E1A-8A93-AA3E0FE353CB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DA3E34C3-70E3-4744-9A25-3FEB18543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Moon">
            <a:extLst>
              <a:ext uri="{FF2B5EF4-FFF2-40B4-BE49-F238E27FC236}">
                <a16:creationId xmlns:a16="http://schemas.microsoft.com/office/drawing/2014/main" id="{A866C1A2-1E48-470C-B62D-5706FBF000F4}"/>
              </a:ext>
            </a:extLst>
          </p:cNvPr>
          <p:cNvSpPr/>
          <p:nvPr/>
        </p:nvSpPr>
        <p:spPr>
          <a:xfrm>
            <a:off x="786581" y="1828800"/>
            <a:ext cx="953320" cy="8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800" y="785"/>
                </a:moveTo>
                <a:cubicBezTo>
                  <a:pt x="16322" y="785"/>
                  <a:pt x="20815" y="5278"/>
                  <a:pt x="20815" y="10800"/>
                </a:cubicBezTo>
                <a:cubicBezTo>
                  <a:pt x="20815" y="16322"/>
                  <a:pt x="16322" y="20813"/>
                  <a:pt x="10800" y="20813"/>
                </a:cubicBezTo>
                <a:cubicBezTo>
                  <a:pt x="5278" y="20813"/>
                  <a:pt x="787" y="16322"/>
                  <a:pt x="787" y="10800"/>
                </a:cubicBezTo>
                <a:cubicBezTo>
                  <a:pt x="787" y="5278"/>
                  <a:pt x="5278" y="785"/>
                  <a:pt x="10800" y="785"/>
                </a:cubicBezTo>
                <a:close/>
                <a:moveTo>
                  <a:pt x="14618" y="3330"/>
                </a:moveTo>
                <a:cubicBezTo>
                  <a:pt x="14091" y="3330"/>
                  <a:pt x="13662" y="3758"/>
                  <a:pt x="13662" y="4284"/>
                </a:cubicBezTo>
                <a:cubicBezTo>
                  <a:pt x="13662" y="4811"/>
                  <a:pt x="14091" y="5240"/>
                  <a:pt x="14618" y="5240"/>
                </a:cubicBezTo>
                <a:cubicBezTo>
                  <a:pt x="15144" y="5240"/>
                  <a:pt x="15572" y="4811"/>
                  <a:pt x="15572" y="4284"/>
                </a:cubicBezTo>
                <a:cubicBezTo>
                  <a:pt x="15572" y="3758"/>
                  <a:pt x="15144" y="3330"/>
                  <a:pt x="14618" y="3330"/>
                </a:cubicBezTo>
                <a:close/>
                <a:moveTo>
                  <a:pt x="14618" y="3758"/>
                </a:moveTo>
                <a:cubicBezTo>
                  <a:pt x="14907" y="3758"/>
                  <a:pt x="15142" y="3995"/>
                  <a:pt x="15142" y="4284"/>
                </a:cubicBezTo>
                <a:cubicBezTo>
                  <a:pt x="15142" y="4574"/>
                  <a:pt x="14907" y="4811"/>
                  <a:pt x="14618" y="4811"/>
                </a:cubicBezTo>
                <a:cubicBezTo>
                  <a:pt x="14328" y="4811"/>
                  <a:pt x="14092" y="4574"/>
                  <a:pt x="14092" y="4284"/>
                </a:cubicBezTo>
                <a:cubicBezTo>
                  <a:pt x="14092" y="3995"/>
                  <a:pt x="14328" y="3758"/>
                  <a:pt x="14618" y="3758"/>
                </a:cubicBezTo>
                <a:close/>
                <a:moveTo>
                  <a:pt x="9083" y="4403"/>
                </a:moveTo>
                <a:cubicBezTo>
                  <a:pt x="8152" y="4403"/>
                  <a:pt x="7395" y="5160"/>
                  <a:pt x="7395" y="6091"/>
                </a:cubicBezTo>
                <a:cubicBezTo>
                  <a:pt x="7395" y="7022"/>
                  <a:pt x="8152" y="7779"/>
                  <a:pt x="9083" y="7779"/>
                </a:cubicBezTo>
                <a:cubicBezTo>
                  <a:pt x="10014" y="7779"/>
                  <a:pt x="10771" y="7022"/>
                  <a:pt x="10771" y="6091"/>
                </a:cubicBezTo>
                <a:cubicBezTo>
                  <a:pt x="10771" y="5160"/>
                  <a:pt x="10014" y="4403"/>
                  <a:pt x="9083" y="4403"/>
                </a:cubicBezTo>
                <a:close/>
                <a:moveTo>
                  <a:pt x="9083" y="4833"/>
                </a:moveTo>
                <a:cubicBezTo>
                  <a:pt x="9777" y="4833"/>
                  <a:pt x="10342" y="5397"/>
                  <a:pt x="10342" y="6091"/>
                </a:cubicBezTo>
                <a:cubicBezTo>
                  <a:pt x="10342" y="6785"/>
                  <a:pt x="9777" y="7349"/>
                  <a:pt x="9083" y="7349"/>
                </a:cubicBezTo>
                <a:cubicBezTo>
                  <a:pt x="8389" y="7349"/>
                  <a:pt x="7825" y="6785"/>
                  <a:pt x="7825" y="6091"/>
                </a:cubicBezTo>
                <a:cubicBezTo>
                  <a:pt x="7825" y="5397"/>
                  <a:pt x="8389" y="4833"/>
                  <a:pt x="9083" y="4833"/>
                </a:cubicBezTo>
                <a:close/>
                <a:moveTo>
                  <a:pt x="17669" y="6549"/>
                </a:moveTo>
                <a:cubicBezTo>
                  <a:pt x="16738" y="6549"/>
                  <a:pt x="15981" y="7307"/>
                  <a:pt x="15981" y="8237"/>
                </a:cubicBezTo>
                <a:cubicBezTo>
                  <a:pt x="15981" y="9168"/>
                  <a:pt x="16738" y="9926"/>
                  <a:pt x="17669" y="9926"/>
                </a:cubicBezTo>
                <a:cubicBezTo>
                  <a:pt x="18600" y="9926"/>
                  <a:pt x="19357" y="9168"/>
                  <a:pt x="19357" y="8237"/>
                </a:cubicBezTo>
                <a:cubicBezTo>
                  <a:pt x="19357" y="7307"/>
                  <a:pt x="18600" y="6549"/>
                  <a:pt x="17669" y="6549"/>
                </a:cubicBezTo>
                <a:close/>
                <a:moveTo>
                  <a:pt x="17669" y="6979"/>
                </a:moveTo>
                <a:cubicBezTo>
                  <a:pt x="18363" y="6979"/>
                  <a:pt x="18927" y="7543"/>
                  <a:pt x="18927" y="8237"/>
                </a:cubicBezTo>
                <a:cubicBezTo>
                  <a:pt x="18927" y="8931"/>
                  <a:pt x="18363" y="9496"/>
                  <a:pt x="17669" y="9496"/>
                </a:cubicBezTo>
                <a:cubicBezTo>
                  <a:pt x="16975" y="9496"/>
                  <a:pt x="16411" y="8931"/>
                  <a:pt x="16411" y="8237"/>
                </a:cubicBezTo>
                <a:cubicBezTo>
                  <a:pt x="16411" y="7543"/>
                  <a:pt x="16975" y="6979"/>
                  <a:pt x="17669" y="6979"/>
                </a:cubicBezTo>
                <a:close/>
                <a:moveTo>
                  <a:pt x="12732" y="7260"/>
                </a:moveTo>
                <a:cubicBezTo>
                  <a:pt x="11225" y="7260"/>
                  <a:pt x="10000" y="8486"/>
                  <a:pt x="10000" y="9993"/>
                </a:cubicBezTo>
                <a:cubicBezTo>
                  <a:pt x="10000" y="11500"/>
                  <a:pt x="11225" y="12727"/>
                  <a:pt x="12732" y="12727"/>
                </a:cubicBezTo>
                <a:cubicBezTo>
                  <a:pt x="14239" y="12727"/>
                  <a:pt x="15465" y="11500"/>
                  <a:pt x="15465" y="9993"/>
                </a:cubicBezTo>
                <a:cubicBezTo>
                  <a:pt x="15465" y="8486"/>
                  <a:pt x="14239" y="7260"/>
                  <a:pt x="12732" y="7260"/>
                </a:cubicBezTo>
                <a:close/>
                <a:moveTo>
                  <a:pt x="12732" y="7689"/>
                </a:moveTo>
                <a:cubicBezTo>
                  <a:pt x="14002" y="7689"/>
                  <a:pt x="15035" y="8723"/>
                  <a:pt x="15035" y="9993"/>
                </a:cubicBezTo>
                <a:cubicBezTo>
                  <a:pt x="15035" y="11263"/>
                  <a:pt x="14002" y="12297"/>
                  <a:pt x="12732" y="12297"/>
                </a:cubicBezTo>
                <a:cubicBezTo>
                  <a:pt x="11461" y="12297"/>
                  <a:pt x="10428" y="11263"/>
                  <a:pt x="10428" y="9993"/>
                </a:cubicBezTo>
                <a:cubicBezTo>
                  <a:pt x="10428" y="8723"/>
                  <a:pt x="11461" y="7689"/>
                  <a:pt x="12732" y="7689"/>
                </a:cubicBezTo>
                <a:close/>
                <a:moveTo>
                  <a:pt x="6461" y="8696"/>
                </a:moveTo>
                <a:cubicBezTo>
                  <a:pt x="5833" y="8696"/>
                  <a:pt x="5321" y="9208"/>
                  <a:pt x="5321" y="9836"/>
                </a:cubicBezTo>
                <a:cubicBezTo>
                  <a:pt x="5321" y="10464"/>
                  <a:pt x="5833" y="10974"/>
                  <a:pt x="6461" y="10974"/>
                </a:cubicBezTo>
                <a:cubicBezTo>
                  <a:pt x="7090" y="10974"/>
                  <a:pt x="7600" y="10464"/>
                  <a:pt x="7600" y="9836"/>
                </a:cubicBezTo>
                <a:cubicBezTo>
                  <a:pt x="7600" y="9208"/>
                  <a:pt x="7090" y="8696"/>
                  <a:pt x="6461" y="8696"/>
                </a:cubicBezTo>
                <a:close/>
                <a:moveTo>
                  <a:pt x="6461" y="9125"/>
                </a:moveTo>
                <a:cubicBezTo>
                  <a:pt x="6853" y="9125"/>
                  <a:pt x="7172" y="9444"/>
                  <a:pt x="7172" y="9836"/>
                </a:cubicBezTo>
                <a:cubicBezTo>
                  <a:pt x="7172" y="10228"/>
                  <a:pt x="6853" y="10546"/>
                  <a:pt x="6461" y="10546"/>
                </a:cubicBezTo>
                <a:cubicBezTo>
                  <a:pt x="6070" y="10546"/>
                  <a:pt x="5751" y="10228"/>
                  <a:pt x="5751" y="9836"/>
                </a:cubicBezTo>
                <a:cubicBezTo>
                  <a:pt x="5751" y="9444"/>
                  <a:pt x="6070" y="9125"/>
                  <a:pt x="6461" y="9125"/>
                </a:cubicBezTo>
                <a:close/>
                <a:moveTo>
                  <a:pt x="18266" y="11700"/>
                </a:moveTo>
                <a:cubicBezTo>
                  <a:pt x="17638" y="11700"/>
                  <a:pt x="17126" y="12212"/>
                  <a:pt x="17126" y="12840"/>
                </a:cubicBezTo>
                <a:cubicBezTo>
                  <a:pt x="17126" y="13468"/>
                  <a:pt x="17638" y="13980"/>
                  <a:pt x="18266" y="13980"/>
                </a:cubicBezTo>
                <a:cubicBezTo>
                  <a:pt x="18894" y="13980"/>
                  <a:pt x="19406" y="13468"/>
                  <a:pt x="19406" y="12840"/>
                </a:cubicBezTo>
                <a:cubicBezTo>
                  <a:pt x="19406" y="12212"/>
                  <a:pt x="18895" y="11700"/>
                  <a:pt x="18266" y="11700"/>
                </a:cubicBezTo>
                <a:close/>
                <a:moveTo>
                  <a:pt x="18266" y="12129"/>
                </a:moveTo>
                <a:cubicBezTo>
                  <a:pt x="18658" y="12129"/>
                  <a:pt x="18977" y="12448"/>
                  <a:pt x="18977" y="12840"/>
                </a:cubicBezTo>
                <a:cubicBezTo>
                  <a:pt x="18977" y="13232"/>
                  <a:pt x="18658" y="13550"/>
                  <a:pt x="18266" y="13550"/>
                </a:cubicBezTo>
                <a:cubicBezTo>
                  <a:pt x="17875" y="13550"/>
                  <a:pt x="17556" y="13232"/>
                  <a:pt x="17556" y="12840"/>
                </a:cubicBezTo>
                <a:cubicBezTo>
                  <a:pt x="17556" y="12448"/>
                  <a:pt x="17875" y="12129"/>
                  <a:pt x="18266" y="12129"/>
                </a:cubicBezTo>
                <a:close/>
                <a:moveTo>
                  <a:pt x="4745" y="14445"/>
                </a:moveTo>
                <a:cubicBezTo>
                  <a:pt x="4236" y="14445"/>
                  <a:pt x="3821" y="14858"/>
                  <a:pt x="3821" y="15367"/>
                </a:cubicBezTo>
                <a:cubicBezTo>
                  <a:pt x="3821" y="15876"/>
                  <a:pt x="4236" y="16290"/>
                  <a:pt x="4745" y="16290"/>
                </a:cubicBezTo>
                <a:cubicBezTo>
                  <a:pt x="5253" y="16290"/>
                  <a:pt x="5666" y="15876"/>
                  <a:pt x="5666" y="15367"/>
                </a:cubicBezTo>
                <a:cubicBezTo>
                  <a:pt x="5666" y="14858"/>
                  <a:pt x="5253" y="14445"/>
                  <a:pt x="4745" y="14445"/>
                </a:cubicBezTo>
                <a:close/>
                <a:moveTo>
                  <a:pt x="4745" y="14875"/>
                </a:moveTo>
                <a:cubicBezTo>
                  <a:pt x="5016" y="14875"/>
                  <a:pt x="5237" y="15095"/>
                  <a:pt x="5237" y="15367"/>
                </a:cubicBezTo>
                <a:cubicBezTo>
                  <a:pt x="5237" y="15639"/>
                  <a:pt x="5016" y="15861"/>
                  <a:pt x="4745" y="15861"/>
                </a:cubicBezTo>
                <a:cubicBezTo>
                  <a:pt x="4473" y="15861"/>
                  <a:pt x="4251" y="15639"/>
                  <a:pt x="4251" y="15367"/>
                </a:cubicBezTo>
                <a:cubicBezTo>
                  <a:pt x="4251" y="15095"/>
                  <a:pt x="4473" y="14875"/>
                  <a:pt x="4745" y="14875"/>
                </a:cubicBezTo>
                <a:close/>
                <a:moveTo>
                  <a:pt x="10540" y="15090"/>
                </a:moveTo>
                <a:cubicBezTo>
                  <a:pt x="10031" y="15090"/>
                  <a:pt x="9616" y="15503"/>
                  <a:pt x="9616" y="16011"/>
                </a:cubicBezTo>
                <a:cubicBezTo>
                  <a:pt x="9616" y="16520"/>
                  <a:pt x="10031" y="16933"/>
                  <a:pt x="10540" y="16933"/>
                </a:cubicBezTo>
                <a:cubicBezTo>
                  <a:pt x="11048" y="16933"/>
                  <a:pt x="11461" y="16520"/>
                  <a:pt x="11461" y="16011"/>
                </a:cubicBezTo>
                <a:cubicBezTo>
                  <a:pt x="11461" y="15503"/>
                  <a:pt x="11048" y="15090"/>
                  <a:pt x="10540" y="15090"/>
                </a:cubicBezTo>
                <a:close/>
                <a:moveTo>
                  <a:pt x="10540" y="15517"/>
                </a:moveTo>
                <a:cubicBezTo>
                  <a:pt x="10811" y="15517"/>
                  <a:pt x="11032" y="15739"/>
                  <a:pt x="11032" y="16011"/>
                </a:cubicBezTo>
                <a:cubicBezTo>
                  <a:pt x="11032" y="16283"/>
                  <a:pt x="10811" y="16505"/>
                  <a:pt x="10540" y="16505"/>
                </a:cubicBezTo>
                <a:cubicBezTo>
                  <a:pt x="10268" y="16505"/>
                  <a:pt x="10046" y="16283"/>
                  <a:pt x="10046" y="16011"/>
                </a:cubicBezTo>
                <a:cubicBezTo>
                  <a:pt x="10046" y="15739"/>
                  <a:pt x="10268" y="15517"/>
                  <a:pt x="10540" y="15517"/>
                </a:cubicBezTo>
                <a:close/>
                <a:moveTo>
                  <a:pt x="7963" y="15947"/>
                </a:moveTo>
                <a:cubicBezTo>
                  <a:pt x="7455" y="15947"/>
                  <a:pt x="7042" y="16362"/>
                  <a:pt x="7042" y="16871"/>
                </a:cubicBezTo>
                <a:cubicBezTo>
                  <a:pt x="7042" y="17379"/>
                  <a:pt x="7455" y="17793"/>
                  <a:pt x="7963" y="17793"/>
                </a:cubicBezTo>
                <a:cubicBezTo>
                  <a:pt x="8472" y="17793"/>
                  <a:pt x="8885" y="17379"/>
                  <a:pt x="8885" y="16871"/>
                </a:cubicBezTo>
                <a:cubicBezTo>
                  <a:pt x="8885" y="16362"/>
                  <a:pt x="8472" y="15947"/>
                  <a:pt x="7963" y="15947"/>
                </a:cubicBezTo>
                <a:close/>
                <a:moveTo>
                  <a:pt x="7963" y="16377"/>
                </a:moveTo>
                <a:cubicBezTo>
                  <a:pt x="8235" y="16377"/>
                  <a:pt x="8457" y="16599"/>
                  <a:pt x="8457" y="16871"/>
                </a:cubicBezTo>
                <a:cubicBezTo>
                  <a:pt x="8457" y="17143"/>
                  <a:pt x="8235" y="17363"/>
                  <a:pt x="7963" y="17363"/>
                </a:cubicBezTo>
                <a:cubicBezTo>
                  <a:pt x="7691" y="17363"/>
                  <a:pt x="7470" y="17143"/>
                  <a:pt x="7470" y="16871"/>
                </a:cubicBezTo>
                <a:cubicBezTo>
                  <a:pt x="7470" y="16599"/>
                  <a:pt x="7691" y="16377"/>
                  <a:pt x="7963" y="16377"/>
                </a:cubicBezTo>
                <a:close/>
              </a:path>
            </a:pathLst>
          </a:custGeom>
          <a:solidFill>
            <a:srgbClr val="99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5D9470-1DBA-4133-9FA3-31BBB861BAA0}"/>
              </a:ext>
            </a:extLst>
          </p:cNvPr>
          <p:cNvSpPr/>
          <p:nvPr/>
        </p:nvSpPr>
        <p:spPr>
          <a:xfrm>
            <a:off x="213535" y="2717964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Биомаркеры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воспаления</a:t>
            </a:r>
          </a:p>
        </p:txBody>
      </p:sp>
      <p:sp>
        <p:nvSpPr>
          <p:cNvPr id="18" name="DNA">
            <a:extLst>
              <a:ext uri="{FF2B5EF4-FFF2-40B4-BE49-F238E27FC236}">
                <a16:creationId xmlns:a16="http://schemas.microsoft.com/office/drawing/2014/main" id="{A76ED183-B4DF-4DD8-A15E-EEE63B4C7DE7}"/>
              </a:ext>
            </a:extLst>
          </p:cNvPr>
          <p:cNvSpPr/>
          <p:nvPr/>
        </p:nvSpPr>
        <p:spPr>
          <a:xfrm rot="3588262">
            <a:off x="1025324" y="3384198"/>
            <a:ext cx="475834" cy="1061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F322DD-B3BA-494D-8A07-8D29586642F6}"/>
              </a:ext>
            </a:extLst>
          </p:cNvPr>
          <p:cNvSpPr/>
          <p:nvPr/>
        </p:nvSpPr>
        <p:spPr>
          <a:xfrm>
            <a:off x="213535" y="4396450"/>
            <a:ext cx="4280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Генетические факторы утяжеления заболевания</a:t>
            </a:r>
          </a:p>
        </p:txBody>
      </p:sp>
      <p:sp>
        <p:nvSpPr>
          <p:cNvPr id="19" name="Male">
            <a:extLst>
              <a:ext uri="{FF2B5EF4-FFF2-40B4-BE49-F238E27FC236}">
                <a16:creationId xmlns:a16="http://schemas.microsoft.com/office/drawing/2014/main" id="{7CC66ADB-CBA0-4162-B618-463147C138A2}"/>
              </a:ext>
            </a:extLst>
          </p:cNvPr>
          <p:cNvSpPr/>
          <p:nvPr/>
        </p:nvSpPr>
        <p:spPr>
          <a:xfrm>
            <a:off x="3053548" y="1828800"/>
            <a:ext cx="762399" cy="2062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Scatter Graph">
            <a:extLst>
              <a:ext uri="{FF2B5EF4-FFF2-40B4-BE49-F238E27FC236}">
                <a16:creationId xmlns:a16="http://schemas.microsoft.com/office/drawing/2014/main" id="{836E61B7-576A-4584-A590-629C13633E81}"/>
              </a:ext>
            </a:extLst>
          </p:cNvPr>
          <p:cNvSpPr/>
          <p:nvPr/>
        </p:nvSpPr>
        <p:spPr>
          <a:xfrm>
            <a:off x="8205947" y="1194643"/>
            <a:ext cx="762399" cy="791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6"/>
                </a:lnTo>
                <a:cubicBezTo>
                  <a:pt x="0" y="21513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3"/>
                  <a:pt x="21600" y="21406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41"/>
                  <a:pt x="970" y="20434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4855" y="4365"/>
                </a:moveTo>
                <a:cubicBezTo>
                  <a:pt x="14545" y="4365"/>
                  <a:pt x="14235" y="4483"/>
                  <a:pt x="13998" y="4721"/>
                </a:cubicBezTo>
                <a:cubicBezTo>
                  <a:pt x="13525" y="5195"/>
                  <a:pt x="13525" y="5964"/>
                  <a:pt x="13998" y="6439"/>
                </a:cubicBezTo>
                <a:cubicBezTo>
                  <a:pt x="14472" y="6913"/>
                  <a:pt x="15239" y="6913"/>
                  <a:pt x="15712" y="6439"/>
                </a:cubicBezTo>
                <a:cubicBezTo>
                  <a:pt x="16185" y="5964"/>
                  <a:pt x="16185" y="5195"/>
                  <a:pt x="15712" y="4721"/>
                </a:cubicBezTo>
                <a:cubicBezTo>
                  <a:pt x="15475" y="4483"/>
                  <a:pt x="15165" y="4365"/>
                  <a:pt x="14855" y="4365"/>
                </a:cubicBezTo>
                <a:close/>
                <a:moveTo>
                  <a:pt x="4336" y="6020"/>
                </a:moveTo>
                <a:cubicBezTo>
                  <a:pt x="4026" y="6020"/>
                  <a:pt x="3716" y="6139"/>
                  <a:pt x="3479" y="6376"/>
                </a:cubicBezTo>
                <a:cubicBezTo>
                  <a:pt x="3006" y="6851"/>
                  <a:pt x="3006" y="7620"/>
                  <a:pt x="3479" y="8095"/>
                </a:cubicBezTo>
                <a:cubicBezTo>
                  <a:pt x="3953" y="8569"/>
                  <a:pt x="4720" y="8569"/>
                  <a:pt x="5193" y="8095"/>
                </a:cubicBezTo>
                <a:cubicBezTo>
                  <a:pt x="5666" y="7620"/>
                  <a:pt x="5666" y="6851"/>
                  <a:pt x="5193" y="6376"/>
                </a:cubicBezTo>
                <a:cubicBezTo>
                  <a:pt x="4956" y="6139"/>
                  <a:pt x="4646" y="6020"/>
                  <a:pt x="4336" y="6020"/>
                </a:cubicBezTo>
                <a:close/>
                <a:moveTo>
                  <a:pt x="9154" y="9823"/>
                </a:moveTo>
                <a:cubicBezTo>
                  <a:pt x="8844" y="9823"/>
                  <a:pt x="8534" y="9942"/>
                  <a:pt x="8297" y="10179"/>
                </a:cubicBezTo>
                <a:cubicBezTo>
                  <a:pt x="7824" y="10653"/>
                  <a:pt x="7824" y="11422"/>
                  <a:pt x="8297" y="11897"/>
                </a:cubicBezTo>
                <a:cubicBezTo>
                  <a:pt x="8770" y="12372"/>
                  <a:pt x="9537" y="12372"/>
                  <a:pt x="10011" y="11897"/>
                </a:cubicBezTo>
                <a:cubicBezTo>
                  <a:pt x="10484" y="11422"/>
                  <a:pt x="10484" y="10653"/>
                  <a:pt x="10011" y="10179"/>
                </a:cubicBezTo>
                <a:cubicBezTo>
                  <a:pt x="9774" y="9942"/>
                  <a:pt x="9464" y="9823"/>
                  <a:pt x="9154" y="9823"/>
                </a:cubicBezTo>
                <a:close/>
                <a:moveTo>
                  <a:pt x="16522" y="12697"/>
                </a:moveTo>
                <a:cubicBezTo>
                  <a:pt x="16211" y="12697"/>
                  <a:pt x="15901" y="12816"/>
                  <a:pt x="15665" y="13053"/>
                </a:cubicBezTo>
                <a:cubicBezTo>
                  <a:pt x="15191" y="13528"/>
                  <a:pt x="15191" y="14297"/>
                  <a:pt x="15665" y="14771"/>
                </a:cubicBezTo>
                <a:cubicBezTo>
                  <a:pt x="16138" y="15246"/>
                  <a:pt x="16905" y="15246"/>
                  <a:pt x="17378" y="14771"/>
                </a:cubicBezTo>
                <a:cubicBezTo>
                  <a:pt x="17852" y="14297"/>
                  <a:pt x="17852" y="13528"/>
                  <a:pt x="17378" y="13053"/>
                </a:cubicBezTo>
                <a:cubicBezTo>
                  <a:pt x="17142" y="12816"/>
                  <a:pt x="16832" y="12697"/>
                  <a:pt x="16522" y="12697"/>
                </a:cubicBezTo>
                <a:close/>
                <a:moveTo>
                  <a:pt x="6257" y="15838"/>
                </a:moveTo>
                <a:cubicBezTo>
                  <a:pt x="5947" y="15838"/>
                  <a:pt x="5637" y="15957"/>
                  <a:pt x="5400" y="16194"/>
                </a:cubicBezTo>
                <a:cubicBezTo>
                  <a:pt x="4927" y="16669"/>
                  <a:pt x="4927" y="17438"/>
                  <a:pt x="5400" y="17912"/>
                </a:cubicBezTo>
                <a:cubicBezTo>
                  <a:pt x="5873" y="18387"/>
                  <a:pt x="6640" y="18387"/>
                  <a:pt x="7114" y="17912"/>
                </a:cubicBezTo>
                <a:cubicBezTo>
                  <a:pt x="7587" y="17438"/>
                  <a:pt x="7587" y="16669"/>
                  <a:pt x="7114" y="16194"/>
                </a:cubicBezTo>
                <a:cubicBezTo>
                  <a:pt x="6877" y="15957"/>
                  <a:pt x="6567" y="15838"/>
                  <a:pt x="6257" y="1583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724174-40AF-4AB8-BAA6-2D5136C76262}"/>
              </a:ext>
            </a:extLst>
          </p:cNvPr>
          <p:cNvSpPr/>
          <p:nvPr/>
        </p:nvSpPr>
        <p:spPr>
          <a:xfrm>
            <a:off x="7378637" y="2104708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Прогнозирование</a:t>
            </a:r>
          </a:p>
        </p:txBody>
      </p:sp>
      <p:sp>
        <p:nvSpPr>
          <p:cNvPr id="22" name="Cell">
            <a:extLst>
              <a:ext uri="{FF2B5EF4-FFF2-40B4-BE49-F238E27FC236}">
                <a16:creationId xmlns:a16="http://schemas.microsoft.com/office/drawing/2014/main" id="{3A07AAE6-8F88-4C65-B934-8F0D60D49027}"/>
              </a:ext>
            </a:extLst>
          </p:cNvPr>
          <p:cNvSpPr/>
          <p:nvPr/>
        </p:nvSpPr>
        <p:spPr>
          <a:xfrm>
            <a:off x="5302591" y="1499503"/>
            <a:ext cx="953320" cy="8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0447" extrusionOk="0">
                <a:moveTo>
                  <a:pt x="7396" y="0"/>
                </a:moveTo>
                <a:cubicBezTo>
                  <a:pt x="5052" y="7"/>
                  <a:pt x="2793" y="897"/>
                  <a:pt x="1195" y="3057"/>
                </a:cubicBezTo>
                <a:cubicBezTo>
                  <a:pt x="-1982" y="7347"/>
                  <a:pt x="1566" y="18987"/>
                  <a:pt x="7244" y="20320"/>
                </a:cubicBezTo>
                <a:cubicBezTo>
                  <a:pt x="12639" y="21587"/>
                  <a:pt x="19618" y="13103"/>
                  <a:pt x="17775" y="6928"/>
                </a:cubicBezTo>
                <a:cubicBezTo>
                  <a:pt x="16660" y="3192"/>
                  <a:pt x="11872" y="-13"/>
                  <a:pt x="7396" y="0"/>
                </a:cubicBezTo>
                <a:close/>
                <a:moveTo>
                  <a:pt x="8634" y="1316"/>
                </a:moveTo>
                <a:cubicBezTo>
                  <a:pt x="8778" y="1316"/>
                  <a:pt x="8911" y="1449"/>
                  <a:pt x="8933" y="1635"/>
                </a:cubicBezTo>
                <a:cubicBezTo>
                  <a:pt x="8962" y="1874"/>
                  <a:pt x="8824" y="2079"/>
                  <a:pt x="8648" y="2079"/>
                </a:cubicBezTo>
                <a:cubicBezTo>
                  <a:pt x="7107" y="2079"/>
                  <a:pt x="5651" y="2882"/>
                  <a:pt x="4565" y="4237"/>
                </a:cubicBezTo>
                <a:cubicBezTo>
                  <a:pt x="4431" y="4405"/>
                  <a:pt x="4433" y="4687"/>
                  <a:pt x="4569" y="4852"/>
                </a:cubicBezTo>
                <a:cubicBezTo>
                  <a:pt x="4571" y="4854"/>
                  <a:pt x="4572" y="4855"/>
                  <a:pt x="4574" y="4857"/>
                </a:cubicBezTo>
                <a:cubicBezTo>
                  <a:pt x="4697" y="5006"/>
                  <a:pt x="4888" y="5006"/>
                  <a:pt x="5009" y="4853"/>
                </a:cubicBezTo>
                <a:cubicBezTo>
                  <a:pt x="5897" y="3739"/>
                  <a:pt x="7070" y="3040"/>
                  <a:pt x="8348" y="2946"/>
                </a:cubicBezTo>
                <a:cubicBezTo>
                  <a:pt x="8525" y="2930"/>
                  <a:pt x="8673" y="3131"/>
                  <a:pt x="8652" y="3372"/>
                </a:cubicBezTo>
                <a:cubicBezTo>
                  <a:pt x="8636" y="3562"/>
                  <a:pt x="8506" y="3697"/>
                  <a:pt x="8361" y="3708"/>
                </a:cubicBezTo>
                <a:cubicBezTo>
                  <a:pt x="7711" y="3760"/>
                  <a:pt x="7093" y="3989"/>
                  <a:pt x="6534" y="4360"/>
                </a:cubicBezTo>
                <a:cubicBezTo>
                  <a:pt x="6357" y="4478"/>
                  <a:pt x="6306" y="4780"/>
                  <a:pt x="6423" y="4991"/>
                </a:cubicBezTo>
                <a:cubicBezTo>
                  <a:pt x="6517" y="5161"/>
                  <a:pt x="6691" y="5212"/>
                  <a:pt x="6834" y="5117"/>
                </a:cubicBezTo>
                <a:cubicBezTo>
                  <a:pt x="6956" y="5036"/>
                  <a:pt x="7081" y="4964"/>
                  <a:pt x="7210" y="4900"/>
                </a:cubicBezTo>
                <a:cubicBezTo>
                  <a:pt x="7375" y="4817"/>
                  <a:pt x="7563" y="4945"/>
                  <a:pt x="7598" y="5184"/>
                </a:cubicBezTo>
                <a:cubicBezTo>
                  <a:pt x="7626" y="5372"/>
                  <a:pt x="7532" y="5553"/>
                  <a:pt x="7396" y="5622"/>
                </a:cubicBezTo>
                <a:cubicBezTo>
                  <a:pt x="6690" y="5982"/>
                  <a:pt x="6084" y="6648"/>
                  <a:pt x="5688" y="7502"/>
                </a:cubicBezTo>
                <a:cubicBezTo>
                  <a:pt x="5634" y="7620"/>
                  <a:pt x="5538" y="7685"/>
                  <a:pt x="5440" y="7685"/>
                </a:cubicBezTo>
                <a:cubicBezTo>
                  <a:pt x="5377" y="7685"/>
                  <a:pt x="5313" y="7659"/>
                  <a:pt x="5259" y="7602"/>
                </a:cubicBezTo>
                <a:cubicBezTo>
                  <a:pt x="5143" y="7482"/>
                  <a:pt x="5122" y="7257"/>
                  <a:pt x="5199" y="7092"/>
                </a:cubicBezTo>
                <a:cubicBezTo>
                  <a:pt x="5392" y="6679"/>
                  <a:pt x="5629" y="6305"/>
                  <a:pt x="5897" y="5978"/>
                </a:cubicBezTo>
                <a:cubicBezTo>
                  <a:pt x="6018" y="5831"/>
                  <a:pt x="6037" y="5587"/>
                  <a:pt x="5940" y="5412"/>
                </a:cubicBezTo>
                <a:lnTo>
                  <a:pt x="5938" y="5412"/>
                </a:lnTo>
                <a:cubicBezTo>
                  <a:pt x="5824" y="5206"/>
                  <a:pt x="5596" y="5174"/>
                  <a:pt x="5454" y="5347"/>
                </a:cubicBezTo>
                <a:cubicBezTo>
                  <a:pt x="5318" y="5512"/>
                  <a:pt x="5191" y="5686"/>
                  <a:pt x="5071" y="5872"/>
                </a:cubicBezTo>
                <a:cubicBezTo>
                  <a:pt x="5067" y="5879"/>
                  <a:pt x="5064" y="5886"/>
                  <a:pt x="5060" y="5893"/>
                </a:cubicBezTo>
                <a:cubicBezTo>
                  <a:pt x="5057" y="5897"/>
                  <a:pt x="5054" y="5901"/>
                  <a:pt x="5051" y="5906"/>
                </a:cubicBezTo>
                <a:cubicBezTo>
                  <a:pt x="4703" y="6452"/>
                  <a:pt x="4422" y="7080"/>
                  <a:pt x="4230" y="7776"/>
                </a:cubicBezTo>
                <a:cubicBezTo>
                  <a:pt x="4188" y="7932"/>
                  <a:pt x="4077" y="8029"/>
                  <a:pt x="3958" y="8029"/>
                </a:cubicBezTo>
                <a:cubicBezTo>
                  <a:pt x="3911" y="8029"/>
                  <a:pt x="3864" y="8013"/>
                  <a:pt x="3818" y="7981"/>
                </a:cubicBezTo>
                <a:cubicBezTo>
                  <a:pt x="3692" y="7891"/>
                  <a:pt x="3639" y="7683"/>
                  <a:pt x="3688" y="7505"/>
                </a:cubicBezTo>
                <a:cubicBezTo>
                  <a:pt x="3837" y="6967"/>
                  <a:pt x="4033" y="6462"/>
                  <a:pt x="4269" y="6000"/>
                </a:cubicBezTo>
                <a:cubicBezTo>
                  <a:pt x="4355" y="5831"/>
                  <a:pt x="4332" y="5606"/>
                  <a:pt x="4218" y="5468"/>
                </a:cubicBezTo>
                <a:cubicBezTo>
                  <a:pt x="4215" y="5465"/>
                  <a:pt x="4214" y="5461"/>
                  <a:pt x="4212" y="5458"/>
                </a:cubicBezTo>
                <a:cubicBezTo>
                  <a:pt x="4068" y="5284"/>
                  <a:pt x="3838" y="5317"/>
                  <a:pt x="3729" y="5531"/>
                </a:cubicBezTo>
                <a:cubicBezTo>
                  <a:pt x="3560" y="5860"/>
                  <a:pt x="3409" y="6208"/>
                  <a:pt x="3278" y="6574"/>
                </a:cubicBezTo>
                <a:cubicBezTo>
                  <a:pt x="3229" y="6712"/>
                  <a:pt x="3123" y="6795"/>
                  <a:pt x="3014" y="6795"/>
                </a:cubicBezTo>
                <a:cubicBezTo>
                  <a:pt x="2964" y="6795"/>
                  <a:pt x="2914" y="6777"/>
                  <a:pt x="2867" y="6741"/>
                </a:cubicBezTo>
                <a:cubicBezTo>
                  <a:pt x="2735" y="6640"/>
                  <a:pt x="2695" y="6410"/>
                  <a:pt x="2760" y="6229"/>
                </a:cubicBezTo>
                <a:cubicBezTo>
                  <a:pt x="3002" y="5553"/>
                  <a:pt x="3311" y="4936"/>
                  <a:pt x="3668" y="4378"/>
                </a:cubicBezTo>
                <a:cubicBezTo>
                  <a:pt x="3679" y="4354"/>
                  <a:pt x="3692" y="4331"/>
                  <a:pt x="3708" y="4310"/>
                </a:cubicBezTo>
                <a:cubicBezTo>
                  <a:pt x="3712" y="4304"/>
                  <a:pt x="3717" y="4299"/>
                  <a:pt x="3722" y="4293"/>
                </a:cubicBezTo>
                <a:cubicBezTo>
                  <a:pt x="4939" y="2443"/>
                  <a:pt x="6728" y="1321"/>
                  <a:pt x="8634" y="1316"/>
                </a:cubicBezTo>
                <a:close/>
                <a:moveTo>
                  <a:pt x="10655" y="3111"/>
                </a:moveTo>
                <a:cubicBezTo>
                  <a:pt x="10820" y="3110"/>
                  <a:pt x="11026" y="3172"/>
                  <a:pt x="11234" y="3295"/>
                </a:cubicBezTo>
                <a:cubicBezTo>
                  <a:pt x="11652" y="3539"/>
                  <a:pt x="11923" y="3938"/>
                  <a:pt x="11839" y="4185"/>
                </a:cubicBezTo>
                <a:cubicBezTo>
                  <a:pt x="11755" y="4433"/>
                  <a:pt x="11348" y="4434"/>
                  <a:pt x="10931" y="4189"/>
                </a:cubicBezTo>
                <a:cubicBezTo>
                  <a:pt x="10513" y="3944"/>
                  <a:pt x="10242" y="3545"/>
                  <a:pt x="10326" y="3298"/>
                </a:cubicBezTo>
                <a:cubicBezTo>
                  <a:pt x="10368" y="3175"/>
                  <a:pt x="10491" y="3112"/>
                  <a:pt x="10655" y="3111"/>
                </a:cubicBezTo>
                <a:close/>
                <a:moveTo>
                  <a:pt x="15410" y="5650"/>
                </a:moveTo>
                <a:cubicBezTo>
                  <a:pt x="15596" y="5670"/>
                  <a:pt x="15829" y="6027"/>
                  <a:pt x="15964" y="6522"/>
                </a:cubicBezTo>
                <a:cubicBezTo>
                  <a:pt x="16118" y="7088"/>
                  <a:pt x="16085" y="7620"/>
                  <a:pt x="15891" y="7711"/>
                </a:cubicBezTo>
                <a:cubicBezTo>
                  <a:pt x="15697" y="7803"/>
                  <a:pt x="15415" y="7416"/>
                  <a:pt x="15261" y="6850"/>
                </a:cubicBezTo>
                <a:cubicBezTo>
                  <a:pt x="15107" y="6284"/>
                  <a:pt x="15139" y="5752"/>
                  <a:pt x="15333" y="5661"/>
                </a:cubicBezTo>
                <a:cubicBezTo>
                  <a:pt x="15357" y="5649"/>
                  <a:pt x="15384" y="5647"/>
                  <a:pt x="15410" y="5650"/>
                </a:cubicBezTo>
                <a:close/>
                <a:moveTo>
                  <a:pt x="11290" y="5956"/>
                </a:moveTo>
                <a:cubicBezTo>
                  <a:pt x="11358" y="5965"/>
                  <a:pt x="11425" y="6005"/>
                  <a:pt x="11476" y="6071"/>
                </a:cubicBezTo>
                <a:cubicBezTo>
                  <a:pt x="12259" y="7078"/>
                  <a:pt x="12690" y="8423"/>
                  <a:pt x="12690" y="9862"/>
                </a:cubicBezTo>
                <a:cubicBezTo>
                  <a:pt x="12690" y="10225"/>
                  <a:pt x="12662" y="10581"/>
                  <a:pt x="12608" y="10928"/>
                </a:cubicBezTo>
                <a:cubicBezTo>
                  <a:pt x="12580" y="11103"/>
                  <a:pt x="12661" y="11276"/>
                  <a:pt x="12791" y="11330"/>
                </a:cubicBezTo>
                <a:lnTo>
                  <a:pt x="12894" y="11373"/>
                </a:lnTo>
                <a:cubicBezTo>
                  <a:pt x="13047" y="11436"/>
                  <a:pt x="13209" y="11314"/>
                  <a:pt x="13242" y="11108"/>
                </a:cubicBezTo>
                <a:cubicBezTo>
                  <a:pt x="13306" y="10702"/>
                  <a:pt x="13341" y="10285"/>
                  <a:pt x="13341" y="9862"/>
                </a:cubicBezTo>
                <a:cubicBezTo>
                  <a:pt x="13341" y="9103"/>
                  <a:pt x="13236" y="8361"/>
                  <a:pt x="13030" y="7658"/>
                </a:cubicBezTo>
                <a:cubicBezTo>
                  <a:pt x="12938" y="7344"/>
                  <a:pt x="12827" y="7039"/>
                  <a:pt x="12697" y="6748"/>
                </a:cubicBezTo>
                <a:cubicBezTo>
                  <a:pt x="12607" y="6549"/>
                  <a:pt x="12671" y="6287"/>
                  <a:pt x="12842" y="6199"/>
                </a:cubicBezTo>
                <a:cubicBezTo>
                  <a:pt x="12976" y="6130"/>
                  <a:pt x="13130" y="6212"/>
                  <a:pt x="13202" y="6375"/>
                </a:cubicBezTo>
                <a:cubicBezTo>
                  <a:pt x="13346" y="6698"/>
                  <a:pt x="13471" y="7037"/>
                  <a:pt x="13572" y="7385"/>
                </a:cubicBezTo>
                <a:cubicBezTo>
                  <a:pt x="13804" y="8176"/>
                  <a:pt x="13921" y="9009"/>
                  <a:pt x="13921" y="9862"/>
                </a:cubicBezTo>
                <a:cubicBezTo>
                  <a:pt x="13921" y="9863"/>
                  <a:pt x="13921" y="9865"/>
                  <a:pt x="13921" y="9866"/>
                </a:cubicBezTo>
                <a:cubicBezTo>
                  <a:pt x="13921" y="10043"/>
                  <a:pt x="14013" y="10197"/>
                  <a:pt x="14146" y="10226"/>
                </a:cubicBezTo>
                <a:lnTo>
                  <a:pt x="14258" y="10250"/>
                </a:lnTo>
                <a:cubicBezTo>
                  <a:pt x="14420" y="10286"/>
                  <a:pt x="14571" y="10122"/>
                  <a:pt x="14573" y="9905"/>
                </a:cubicBezTo>
                <a:cubicBezTo>
                  <a:pt x="14573" y="9891"/>
                  <a:pt x="14573" y="9877"/>
                  <a:pt x="14573" y="9862"/>
                </a:cubicBezTo>
                <a:cubicBezTo>
                  <a:pt x="14573" y="9631"/>
                  <a:pt x="14729" y="9448"/>
                  <a:pt x="14910" y="9486"/>
                </a:cubicBezTo>
                <a:cubicBezTo>
                  <a:pt x="15052" y="9515"/>
                  <a:pt x="15154" y="9690"/>
                  <a:pt x="15153" y="9879"/>
                </a:cubicBezTo>
                <a:cubicBezTo>
                  <a:pt x="15153" y="10186"/>
                  <a:pt x="15138" y="10493"/>
                  <a:pt x="15112" y="10796"/>
                </a:cubicBezTo>
                <a:cubicBezTo>
                  <a:pt x="15112" y="10805"/>
                  <a:pt x="15113" y="10814"/>
                  <a:pt x="15112" y="10824"/>
                </a:cubicBezTo>
                <a:cubicBezTo>
                  <a:pt x="15112" y="10829"/>
                  <a:pt x="15109" y="10834"/>
                  <a:pt x="15108" y="10839"/>
                </a:cubicBezTo>
                <a:cubicBezTo>
                  <a:pt x="14928" y="12876"/>
                  <a:pt x="14191" y="14784"/>
                  <a:pt x="13023" y="16182"/>
                </a:cubicBezTo>
                <a:cubicBezTo>
                  <a:pt x="12967" y="16248"/>
                  <a:pt x="12898" y="16280"/>
                  <a:pt x="12828" y="16280"/>
                </a:cubicBezTo>
                <a:cubicBezTo>
                  <a:pt x="12744" y="16280"/>
                  <a:pt x="12661" y="16234"/>
                  <a:pt x="12603" y="16141"/>
                </a:cubicBezTo>
                <a:cubicBezTo>
                  <a:pt x="12503" y="15979"/>
                  <a:pt x="12532" y="15740"/>
                  <a:pt x="12649" y="15599"/>
                </a:cubicBezTo>
                <a:cubicBezTo>
                  <a:pt x="13570" y="14488"/>
                  <a:pt x="14196" y="13028"/>
                  <a:pt x="14448" y="11445"/>
                </a:cubicBezTo>
                <a:cubicBezTo>
                  <a:pt x="14480" y="11246"/>
                  <a:pt x="14381" y="11050"/>
                  <a:pt x="14228" y="11017"/>
                </a:cubicBezTo>
                <a:lnTo>
                  <a:pt x="14119" y="10993"/>
                </a:lnTo>
                <a:cubicBezTo>
                  <a:pt x="13978" y="10962"/>
                  <a:pt x="13841" y="11079"/>
                  <a:pt x="13811" y="11264"/>
                </a:cubicBezTo>
                <a:cubicBezTo>
                  <a:pt x="13768" y="11535"/>
                  <a:pt x="13713" y="11803"/>
                  <a:pt x="13646" y="12065"/>
                </a:cubicBezTo>
                <a:cubicBezTo>
                  <a:pt x="13645" y="12072"/>
                  <a:pt x="13645" y="12078"/>
                  <a:pt x="13643" y="12084"/>
                </a:cubicBezTo>
                <a:cubicBezTo>
                  <a:pt x="13641" y="12091"/>
                  <a:pt x="13638" y="12096"/>
                  <a:pt x="13636" y="12102"/>
                </a:cubicBezTo>
                <a:cubicBezTo>
                  <a:pt x="13479" y="12704"/>
                  <a:pt x="13261" y="13278"/>
                  <a:pt x="12979" y="13810"/>
                </a:cubicBezTo>
                <a:cubicBezTo>
                  <a:pt x="12923" y="13916"/>
                  <a:pt x="12832" y="13973"/>
                  <a:pt x="12740" y="13973"/>
                </a:cubicBezTo>
                <a:cubicBezTo>
                  <a:pt x="12675" y="13973"/>
                  <a:pt x="12609" y="13945"/>
                  <a:pt x="12554" y="13884"/>
                </a:cubicBezTo>
                <a:cubicBezTo>
                  <a:pt x="12435" y="13753"/>
                  <a:pt x="12428" y="13517"/>
                  <a:pt x="12516" y="13350"/>
                </a:cubicBezTo>
                <a:cubicBezTo>
                  <a:pt x="12644" y="13105"/>
                  <a:pt x="12758" y="12851"/>
                  <a:pt x="12856" y="12589"/>
                </a:cubicBezTo>
                <a:cubicBezTo>
                  <a:pt x="12930" y="12393"/>
                  <a:pt x="12852" y="12155"/>
                  <a:pt x="12694" y="12089"/>
                </a:cubicBezTo>
                <a:lnTo>
                  <a:pt x="12591" y="12047"/>
                </a:lnTo>
                <a:cubicBezTo>
                  <a:pt x="12465" y="11995"/>
                  <a:pt x="12328" y="12068"/>
                  <a:pt x="12270" y="12223"/>
                </a:cubicBezTo>
                <a:cubicBezTo>
                  <a:pt x="12010" y="12912"/>
                  <a:pt x="11635" y="13526"/>
                  <a:pt x="11161" y="14021"/>
                </a:cubicBezTo>
                <a:cubicBezTo>
                  <a:pt x="11108" y="14077"/>
                  <a:pt x="11043" y="14105"/>
                  <a:pt x="10980" y="14105"/>
                </a:cubicBezTo>
                <a:cubicBezTo>
                  <a:pt x="10877" y="14105"/>
                  <a:pt x="10776" y="14033"/>
                  <a:pt x="10722" y="13897"/>
                </a:cubicBezTo>
                <a:cubicBezTo>
                  <a:pt x="10655" y="13731"/>
                  <a:pt x="10702" y="13528"/>
                  <a:pt x="10813" y="13411"/>
                </a:cubicBezTo>
                <a:cubicBezTo>
                  <a:pt x="11326" y="12870"/>
                  <a:pt x="11703" y="12164"/>
                  <a:pt x="11914" y="11375"/>
                </a:cubicBezTo>
                <a:cubicBezTo>
                  <a:pt x="11915" y="11372"/>
                  <a:pt x="11915" y="11370"/>
                  <a:pt x="11915" y="11367"/>
                </a:cubicBezTo>
                <a:cubicBezTo>
                  <a:pt x="11916" y="11364"/>
                  <a:pt x="11917" y="11360"/>
                  <a:pt x="11918" y="11356"/>
                </a:cubicBezTo>
                <a:cubicBezTo>
                  <a:pt x="12043" y="10883"/>
                  <a:pt x="12109" y="10379"/>
                  <a:pt x="12109" y="9862"/>
                </a:cubicBezTo>
                <a:cubicBezTo>
                  <a:pt x="12109" y="8625"/>
                  <a:pt x="11737" y="7469"/>
                  <a:pt x="11062" y="6605"/>
                </a:cubicBezTo>
                <a:cubicBezTo>
                  <a:pt x="10936" y="6444"/>
                  <a:pt x="10946" y="6171"/>
                  <a:pt x="11093" y="6026"/>
                </a:cubicBezTo>
                <a:cubicBezTo>
                  <a:pt x="11151" y="5970"/>
                  <a:pt x="11221" y="5947"/>
                  <a:pt x="11290" y="5956"/>
                </a:cubicBezTo>
                <a:close/>
                <a:moveTo>
                  <a:pt x="8648" y="6652"/>
                </a:moveTo>
                <a:cubicBezTo>
                  <a:pt x="9998" y="6652"/>
                  <a:pt x="11092" y="8089"/>
                  <a:pt x="11092" y="9862"/>
                </a:cubicBezTo>
                <a:cubicBezTo>
                  <a:pt x="11092" y="11636"/>
                  <a:pt x="9998" y="13075"/>
                  <a:pt x="8648" y="13075"/>
                </a:cubicBezTo>
                <a:cubicBezTo>
                  <a:pt x="7298" y="13075"/>
                  <a:pt x="6202" y="11636"/>
                  <a:pt x="6202" y="9862"/>
                </a:cubicBezTo>
                <a:cubicBezTo>
                  <a:pt x="6202" y="8089"/>
                  <a:pt x="7298" y="6652"/>
                  <a:pt x="8648" y="6652"/>
                </a:cubicBezTo>
                <a:close/>
                <a:moveTo>
                  <a:pt x="9217" y="8105"/>
                </a:moveTo>
                <a:cubicBezTo>
                  <a:pt x="8745" y="8105"/>
                  <a:pt x="8364" y="8608"/>
                  <a:pt x="8364" y="9228"/>
                </a:cubicBezTo>
                <a:cubicBezTo>
                  <a:pt x="8364" y="9847"/>
                  <a:pt x="8745" y="10349"/>
                  <a:pt x="9217" y="10349"/>
                </a:cubicBezTo>
                <a:cubicBezTo>
                  <a:pt x="9689" y="10349"/>
                  <a:pt x="10072" y="9847"/>
                  <a:pt x="10072" y="9228"/>
                </a:cubicBezTo>
                <a:cubicBezTo>
                  <a:pt x="10072" y="8608"/>
                  <a:pt x="9689" y="8105"/>
                  <a:pt x="9217" y="8105"/>
                </a:cubicBezTo>
                <a:close/>
                <a:moveTo>
                  <a:pt x="1858" y="8467"/>
                </a:moveTo>
                <a:cubicBezTo>
                  <a:pt x="2060" y="8410"/>
                  <a:pt x="2300" y="8839"/>
                  <a:pt x="2397" y="9426"/>
                </a:cubicBezTo>
                <a:cubicBezTo>
                  <a:pt x="2493" y="10014"/>
                  <a:pt x="2407" y="10537"/>
                  <a:pt x="2206" y="10594"/>
                </a:cubicBezTo>
                <a:cubicBezTo>
                  <a:pt x="2005" y="10651"/>
                  <a:pt x="1764" y="10222"/>
                  <a:pt x="1668" y="9634"/>
                </a:cubicBezTo>
                <a:cubicBezTo>
                  <a:pt x="1572" y="9047"/>
                  <a:pt x="1657" y="8524"/>
                  <a:pt x="1858" y="8467"/>
                </a:cubicBezTo>
                <a:close/>
                <a:moveTo>
                  <a:pt x="4938" y="10016"/>
                </a:moveTo>
                <a:cubicBezTo>
                  <a:pt x="5084" y="10028"/>
                  <a:pt x="5192" y="10194"/>
                  <a:pt x="5208" y="10384"/>
                </a:cubicBezTo>
                <a:cubicBezTo>
                  <a:pt x="5385" y="12432"/>
                  <a:pt x="6588" y="14062"/>
                  <a:pt x="8141" y="14361"/>
                </a:cubicBezTo>
                <a:cubicBezTo>
                  <a:pt x="8279" y="14388"/>
                  <a:pt x="8395" y="14527"/>
                  <a:pt x="8405" y="14710"/>
                </a:cubicBezTo>
                <a:cubicBezTo>
                  <a:pt x="8418" y="14943"/>
                  <a:pt x="8280" y="15124"/>
                  <a:pt x="8117" y="15124"/>
                </a:cubicBezTo>
                <a:cubicBezTo>
                  <a:pt x="8103" y="15124"/>
                  <a:pt x="8090" y="15123"/>
                  <a:pt x="8076" y="15120"/>
                </a:cubicBezTo>
                <a:cubicBezTo>
                  <a:pt x="6965" y="14913"/>
                  <a:pt x="6009" y="14122"/>
                  <a:pt x="5383" y="12993"/>
                </a:cubicBezTo>
                <a:cubicBezTo>
                  <a:pt x="5294" y="12833"/>
                  <a:pt x="5132" y="12776"/>
                  <a:pt x="4993" y="12856"/>
                </a:cubicBezTo>
                <a:cubicBezTo>
                  <a:pt x="4806" y="12964"/>
                  <a:pt x="4738" y="13272"/>
                  <a:pt x="4859" y="13489"/>
                </a:cubicBezTo>
                <a:cubicBezTo>
                  <a:pt x="5722" y="15038"/>
                  <a:pt x="7110" y="16021"/>
                  <a:pt x="8628" y="16029"/>
                </a:cubicBezTo>
                <a:cubicBezTo>
                  <a:pt x="8773" y="16030"/>
                  <a:pt x="8909" y="16156"/>
                  <a:pt x="8933" y="16345"/>
                </a:cubicBezTo>
                <a:cubicBezTo>
                  <a:pt x="8964" y="16584"/>
                  <a:pt x="8825" y="16790"/>
                  <a:pt x="8648" y="16790"/>
                </a:cubicBezTo>
                <a:cubicBezTo>
                  <a:pt x="7929" y="16790"/>
                  <a:pt x="7237" y="16594"/>
                  <a:pt x="6602" y="16239"/>
                </a:cubicBezTo>
                <a:cubicBezTo>
                  <a:pt x="6438" y="16147"/>
                  <a:pt x="6247" y="16249"/>
                  <a:pt x="6178" y="16465"/>
                </a:cubicBezTo>
                <a:lnTo>
                  <a:pt x="6176" y="16478"/>
                </a:lnTo>
                <a:cubicBezTo>
                  <a:pt x="6106" y="16696"/>
                  <a:pt x="6185" y="16945"/>
                  <a:pt x="6351" y="17037"/>
                </a:cubicBezTo>
                <a:cubicBezTo>
                  <a:pt x="6675" y="17217"/>
                  <a:pt x="7012" y="17360"/>
                  <a:pt x="7361" y="17462"/>
                </a:cubicBezTo>
                <a:cubicBezTo>
                  <a:pt x="7508" y="17505"/>
                  <a:pt x="7623" y="17676"/>
                  <a:pt x="7610" y="17872"/>
                </a:cubicBezTo>
                <a:cubicBezTo>
                  <a:pt x="7595" y="18077"/>
                  <a:pt x="7465" y="18221"/>
                  <a:pt x="7320" y="18221"/>
                </a:cubicBezTo>
                <a:cubicBezTo>
                  <a:pt x="7299" y="18221"/>
                  <a:pt x="7279" y="18218"/>
                  <a:pt x="7258" y="18212"/>
                </a:cubicBezTo>
                <a:cubicBezTo>
                  <a:pt x="6665" y="18042"/>
                  <a:pt x="6102" y="17763"/>
                  <a:pt x="5577" y="17392"/>
                </a:cubicBezTo>
                <a:cubicBezTo>
                  <a:pt x="5575" y="17391"/>
                  <a:pt x="5573" y="17391"/>
                  <a:pt x="5571" y="17390"/>
                </a:cubicBezTo>
                <a:cubicBezTo>
                  <a:pt x="5552" y="17379"/>
                  <a:pt x="5534" y="17366"/>
                  <a:pt x="5517" y="17351"/>
                </a:cubicBezTo>
                <a:cubicBezTo>
                  <a:pt x="4892" y="16899"/>
                  <a:pt x="4323" y="16313"/>
                  <a:pt x="3832" y="15603"/>
                </a:cubicBezTo>
                <a:cubicBezTo>
                  <a:pt x="3713" y="15431"/>
                  <a:pt x="3736" y="15157"/>
                  <a:pt x="3891" y="15025"/>
                </a:cubicBezTo>
                <a:cubicBezTo>
                  <a:pt x="4013" y="14922"/>
                  <a:pt x="4176" y="14968"/>
                  <a:pt x="4274" y="15109"/>
                </a:cubicBezTo>
                <a:cubicBezTo>
                  <a:pt x="4559" y="15518"/>
                  <a:pt x="4873" y="15879"/>
                  <a:pt x="5209" y="16195"/>
                </a:cubicBezTo>
                <a:cubicBezTo>
                  <a:pt x="5378" y="16353"/>
                  <a:pt x="5615" y="16262"/>
                  <a:pt x="5695" y="16011"/>
                </a:cubicBezTo>
                <a:lnTo>
                  <a:pt x="5697" y="16005"/>
                </a:lnTo>
                <a:cubicBezTo>
                  <a:pt x="5754" y="15825"/>
                  <a:pt x="5712" y="15614"/>
                  <a:pt x="5591" y="15500"/>
                </a:cubicBezTo>
                <a:cubicBezTo>
                  <a:pt x="4925" y="14876"/>
                  <a:pt x="4372" y="14049"/>
                  <a:pt x="3983" y="13080"/>
                </a:cubicBezTo>
                <a:cubicBezTo>
                  <a:pt x="3976" y="13065"/>
                  <a:pt x="3966" y="13051"/>
                  <a:pt x="3961" y="13034"/>
                </a:cubicBezTo>
                <a:cubicBezTo>
                  <a:pt x="3958" y="13026"/>
                  <a:pt x="3957" y="13018"/>
                  <a:pt x="3955" y="13010"/>
                </a:cubicBezTo>
                <a:cubicBezTo>
                  <a:pt x="3797" y="12606"/>
                  <a:pt x="3664" y="12179"/>
                  <a:pt x="3568" y="11729"/>
                </a:cubicBezTo>
                <a:cubicBezTo>
                  <a:pt x="3520" y="11506"/>
                  <a:pt x="3635" y="11273"/>
                  <a:pt x="3819" y="11247"/>
                </a:cubicBezTo>
                <a:cubicBezTo>
                  <a:pt x="3964" y="11226"/>
                  <a:pt x="4093" y="11365"/>
                  <a:pt x="4133" y="11549"/>
                </a:cubicBezTo>
                <a:cubicBezTo>
                  <a:pt x="4164" y="11691"/>
                  <a:pt x="4199" y="11830"/>
                  <a:pt x="4237" y="11967"/>
                </a:cubicBezTo>
                <a:cubicBezTo>
                  <a:pt x="4302" y="12197"/>
                  <a:pt x="4503" y="12305"/>
                  <a:pt x="4674" y="12206"/>
                </a:cubicBezTo>
                <a:cubicBezTo>
                  <a:pt x="4831" y="12116"/>
                  <a:pt x="4906" y="11883"/>
                  <a:pt x="4848" y="11672"/>
                </a:cubicBezTo>
                <a:cubicBezTo>
                  <a:pt x="4739" y="11280"/>
                  <a:pt x="4664" y="10867"/>
                  <a:pt x="4629" y="10438"/>
                </a:cubicBezTo>
                <a:cubicBezTo>
                  <a:pt x="4610" y="10207"/>
                  <a:pt x="4753" y="10002"/>
                  <a:pt x="4938" y="10016"/>
                </a:cubicBezTo>
                <a:close/>
                <a:moveTo>
                  <a:pt x="10904" y="17039"/>
                </a:moveTo>
                <a:cubicBezTo>
                  <a:pt x="11206" y="17007"/>
                  <a:pt x="11442" y="17101"/>
                  <a:pt x="11483" y="17297"/>
                </a:cubicBezTo>
                <a:cubicBezTo>
                  <a:pt x="11538" y="17558"/>
                  <a:pt x="11225" y="17900"/>
                  <a:pt x="10784" y="18060"/>
                </a:cubicBezTo>
                <a:cubicBezTo>
                  <a:pt x="10343" y="18220"/>
                  <a:pt x="9942" y="18139"/>
                  <a:pt x="9887" y="17878"/>
                </a:cubicBezTo>
                <a:cubicBezTo>
                  <a:pt x="9832" y="17617"/>
                  <a:pt x="10144" y="17275"/>
                  <a:pt x="10585" y="17115"/>
                </a:cubicBezTo>
                <a:cubicBezTo>
                  <a:pt x="10695" y="17075"/>
                  <a:pt x="10803" y="17050"/>
                  <a:pt x="10904" y="17039"/>
                </a:cubicBezTo>
                <a:close/>
              </a:path>
            </a:pathLst>
          </a:custGeom>
          <a:solidFill>
            <a:srgbClr val="99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02EA17-35E5-4E4B-AF7E-15119FDCBAF1}"/>
              </a:ext>
            </a:extLst>
          </p:cNvPr>
          <p:cNvSpPr/>
          <p:nvPr/>
        </p:nvSpPr>
        <p:spPr>
          <a:xfrm>
            <a:off x="4800375" y="2409615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 тромбоза</a:t>
            </a:r>
          </a:p>
        </p:txBody>
      </p:sp>
      <p:sp>
        <p:nvSpPr>
          <p:cNvPr id="24" name="Heart">
            <a:extLst>
              <a:ext uri="{FF2B5EF4-FFF2-40B4-BE49-F238E27FC236}">
                <a16:creationId xmlns:a16="http://schemas.microsoft.com/office/drawing/2014/main" id="{F7185230-1C49-4E1D-8D93-D2007811EF50}"/>
              </a:ext>
            </a:extLst>
          </p:cNvPr>
          <p:cNvSpPr/>
          <p:nvPr/>
        </p:nvSpPr>
        <p:spPr>
          <a:xfrm>
            <a:off x="4821998" y="2846728"/>
            <a:ext cx="615191" cy="95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095" extrusionOk="0">
                <a:moveTo>
                  <a:pt x="11722" y="0"/>
                </a:moveTo>
                <a:cubicBezTo>
                  <a:pt x="11533" y="1"/>
                  <a:pt x="11335" y="18"/>
                  <a:pt x="11113" y="49"/>
                </a:cubicBezTo>
                <a:cubicBezTo>
                  <a:pt x="11034" y="61"/>
                  <a:pt x="10968" y="97"/>
                  <a:pt x="10940" y="147"/>
                </a:cubicBezTo>
                <a:cubicBezTo>
                  <a:pt x="10700" y="567"/>
                  <a:pt x="10586" y="981"/>
                  <a:pt x="10539" y="1363"/>
                </a:cubicBezTo>
                <a:cubicBezTo>
                  <a:pt x="10534" y="1400"/>
                  <a:pt x="10496" y="1432"/>
                  <a:pt x="10443" y="1444"/>
                </a:cubicBezTo>
                <a:cubicBezTo>
                  <a:pt x="10384" y="1459"/>
                  <a:pt x="10326" y="1475"/>
                  <a:pt x="10268" y="1491"/>
                </a:cubicBezTo>
                <a:cubicBezTo>
                  <a:pt x="10195" y="1510"/>
                  <a:pt x="10113" y="1491"/>
                  <a:pt x="10080" y="1444"/>
                </a:cubicBezTo>
                <a:cubicBezTo>
                  <a:pt x="9861" y="1142"/>
                  <a:pt x="9597" y="826"/>
                  <a:pt x="9360" y="557"/>
                </a:cubicBezTo>
                <a:cubicBezTo>
                  <a:pt x="9308" y="497"/>
                  <a:pt x="9190" y="479"/>
                  <a:pt x="9102" y="516"/>
                </a:cubicBezTo>
                <a:cubicBezTo>
                  <a:pt x="8755" y="660"/>
                  <a:pt x="8450" y="818"/>
                  <a:pt x="8197" y="967"/>
                </a:cubicBezTo>
                <a:cubicBezTo>
                  <a:pt x="8123" y="1010"/>
                  <a:pt x="8097" y="1078"/>
                  <a:pt x="8131" y="1139"/>
                </a:cubicBezTo>
                <a:cubicBezTo>
                  <a:pt x="8318" y="1465"/>
                  <a:pt x="8471" y="1824"/>
                  <a:pt x="8580" y="2112"/>
                </a:cubicBezTo>
                <a:cubicBezTo>
                  <a:pt x="8613" y="2199"/>
                  <a:pt x="8582" y="2290"/>
                  <a:pt x="8495" y="2358"/>
                </a:cubicBezTo>
                <a:cubicBezTo>
                  <a:pt x="8154" y="2628"/>
                  <a:pt x="7865" y="2946"/>
                  <a:pt x="7645" y="3310"/>
                </a:cubicBezTo>
                <a:cubicBezTo>
                  <a:pt x="5923" y="6167"/>
                  <a:pt x="7084" y="7798"/>
                  <a:pt x="7545" y="8283"/>
                </a:cubicBezTo>
                <a:cubicBezTo>
                  <a:pt x="7620" y="8362"/>
                  <a:pt x="7793" y="8366"/>
                  <a:pt x="7878" y="8292"/>
                </a:cubicBezTo>
                <a:cubicBezTo>
                  <a:pt x="8362" y="7865"/>
                  <a:pt x="9816" y="6564"/>
                  <a:pt x="11213" y="5125"/>
                </a:cubicBezTo>
                <a:cubicBezTo>
                  <a:pt x="12493" y="3806"/>
                  <a:pt x="14455" y="2936"/>
                  <a:pt x="15077" y="2681"/>
                </a:cubicBezTo>
                <a:cubicBezTo>
                  <a:pt x="15186" y="2636"/>
                  <a:pt x="15216" y="2540"/>
                  <a:pt x="15145" y="2469"/>
                </a:cubicBezTo>
                <a:cubicBezTo>
                  <a:pt x="14897" y="2223"/>
                  <a:pt x="14613" y="2016"/>
                  <a:pt x="14300" y="1848"/>
                </a:cubicBezTo>
                <a:cubicBezTo>
                  <a:pt x="14236" y="1813"/>
                  <a:pt x="14215" y="1755"/>
                  <a:pt x="14247" y="1705"/>
                </a:cubicBezTo>
                <a:cubicBezTo>
                  <a:pt x="14413" y="1449"/>
                  <a:pt x="14590" y="1188"/>
                  <a:pt x="14746" y="965"/>
                </a:cubicBezTo>
                <a:cubicBezTo>
                  <a:pt x="14786" y="907"/>
                  <a:pt x="14763" y="839"/>
                  <a:pt x="14688" y="798"/>
                </a:cubicBezTo>
                <a:cubicBezTo>
                  <a:pt x="14465" y="678"/>
                  <a:pt x="14197" y="558"/>
                  <a:pt x="13881" y="448"/>
                </a:cubicBezTo>
                <a:cubicBezTo>
                  <a:pt x="13788" y="416"/>
                  <a:pt x="13675" y="426"/>
                  <a:pt x="13600" y="474"/>
                </a:cubicBezTo>
                <a:cubicBezTo>
                  <a:pt x="13155" y="761"/>
                  <a:pt x="12868" y="1035"/>
                  <a:pt x="12682" y="1266"/>
                </a:cubicBezTo>
                <a:cubicBezTo>
                  <a:pt x="12652" y="1303"/>
                  <a:pt x="12588" y="1321"/>
                  <a:pt x="12524" y="1314"/>
                </a:cubicBezTo>
                <a:cubicBezTo>
                  <a:pt x="12433" y="1303"/>
                  <a:pt x="12341" y="1297"/>
                  <a:pt x="12249" y="1291"/>
                </a:cubicBezTo>
                <a:cubicBezTo>
                  <a:pt x="12167" y="1285"/>
                  <a:pt x="12109" y="1235"/>
                  <a:pt x="12121" y="1182"/>
                </a:cubicBezTo>
                <a:cubicBezTo>
                  <a:pt x="12204" y="803"/>
                  <a:pt x="12308" y="435"/>
                  <a:pt x="12397" y="172"/>
                </a:cubicBezTo>
                <a:cubicBezTo>
                  <a:pt x="12416" y="115"/>
                  <a:pt x="12361" y="59"/>
                  <a:pt x="12276" y="45"/>
                </a:cubicBezTo>
                <a:cubicBezTo>
                  <a:pt x="12090" y="14"/>
                  <a:pt x="11911" y="-1"/>
                  <a:pt x="11722" y="0"/>
                </a:cubicBezTo>
                <a:close/>
                <a:moveTo>
                  <a:pt x="5960" y="1687"/>
                </a:moveTo>
                <a:cubicBezTo>
                  <a:pt x="5924" y="1687"/>
                  <a:pt x="5887" y="1691"/>
                  <a:pt x="5852" y="1701"/>
                </a:cubicBezTo>
                <a:lnTo>
                  <a:pt x="4125" y="2175"/>
                </a:lnTo>
                <a:cubicBezTo>
                  <a:pt x="3985" y="2213"/>
                  <a:pt x="3918" y="2321"/>
                  <a:pt x="3977" y="2413"/>
                </a:cubicBezTo>
                <a:cubicBezTo>
                  <a:pt x="4284" y="2896"/>
                  <a:pt x="5040" y="4329"/>
                  <a:pt x="3864" y="5259"/>
                </a:cubicBezTo>
                <a:cubicBezTo>
                  <a:pt x="2644" y="6223"/>
                  <a:pt x="1858" y="6915"/>
                  <a:pt x="1795" y="7789"/>
                </a:cubicBezTo>
                <a:cubicBezTo>
                  <a:pt x="1786" y="7916"/>
                  <a:pt x="2018" y="7986"/>
                  <a:pt x="2156" y="7898"/>
                </a:cubicBezTo>
                <a:cubicBezTo>
                  <a:pt x="3586" y="6985"/>
                  <a:pt x="5173" y="6418"/>
                  <a:pt x="5672" y="6252"/>
                </a:cubicBezTo>
                <a:cubicBezTo>
                  <a:pt x="5770" y="6219"/>
                  <a:pt x="5835" y="6156"/>
                  <a:pt x="5845" y="6084"/>
                </a:cubicBezTo>
                <a:cubicBezTo>
                  <a:pt x="5896" y="5710"/>
                  <a:pt x="6110" y="4503"/>
                  <a:pt x="6843" y="3414"/>
                </a:cubicBezTo>
                <a:cubicBezTo>
                  <a:pt x="6936" y="3275"/>
                  <a:pt x="6949" y="3117"/>
                  <a:pt x="6875" y="2973"/>
                </a:cubicBezTo>
                <a:cubicBezTo>
                  <a:pt x="6561" y="2361"/>
                  <a:pt x="6334" y="1990"/>
                  <a:pt x="6211" y="1798"/>
                </a:cubicBezTo>
                <a:cubicBezTo>
                  <a:pt x="6166" y="1729"/>
                  <a:pt x="6067" y="1688"/>
                  <a:pt x="5960" y="1687"/>
                </a:cubicBezTo>
                <a:close/>
                <a:moveTo>
                  <a:pt x="17710" y="2796"/>
                </a:moveTo>
                <a:cubicBezTo>
                  <a:pt x="14128" y="3251"/>
                  <a:pt x="12899" y="4571"/>
                  <a:pt x="10446" y="6897"/>
                </a:cubicBezTo>
                <a:cubicBezTo>
                  <a:pt x="8658" y="8591"/>
                  <a:pt x="6919" y="9692"/>
                  <a:pt x="4739" y="10468"/>
                </a:cubicBezTo>
                <a:cubicBezTo>
                  <a:pt x="4525" y="10544"/>
                  <a:pt x="4337" y="10342"/>
                  <a:pt x="4538" y="10252"/>
                </a:cubicBezTo>
                <a:cubicBezTo>
                  <a:pt x="5703" y="9730"/>
                  <a:pt x="6496" y="9269"/>
                  <a:pt x="6838" y="9060"/>
                </a:cubicBezTo>
                <a:cubicBezTo>
                  <a:pt x="6943" y="8996"/>
                  <a:pt x="6959" y="8891"/>
                  <a:pt x="6875" y="8814"/>
                </a:cubicBezTo>
                <a:cubicBezTo>
                  <a:pt x="6581" y="8543"/>
                  <a:pt x="5949" y="7853"/>
                  <a:pt x="5842" y="6845"/>
                </a:cubicBezTo>
                <a:cubicBezTo>
                  <a:pt x="5834" y="6772"/>
                  <a:pt x="5713" y="6729"/>
                  <a:pt x="5617" y="6766"/>
                </a:cubicBezTo>
                <a:cubicBezTo>
                  <a:pt x="2431" y="7985"/>
                  <a:pt x="0" y="9475"/>
                  <a:pt x="0" y="12423"/>
                </a:cubicBezTo>
                <a:cubicBezTo>
                  <a:pt x="0" y="17020"/>
                  <a:pt x="7570" y="17905"/>
                  <a:pt x="11316" y="20019"/>
                </a:cubicBezTo>
                <a:cubicBezTo>
                  <a:pt x="14094" y="21588"/>
                  <a:pt x="17510" y="21599"/>
                  <a:pt x="18384" y="18991"/>
                </a:cubicBezTo>
                <a:cubicBezTo>
                  <a:pt x="19484" y="15711"/>
                  <a:pt x="21598" y="14918"/>
                  <a:pt x="21599" y="12159"/>
                </a:cubicBezTo>
                <a:cubicBezTo>
                  <a:pt x="21600" y="8407"/>
                  <a:pt x="16913" y="7232"/>
                  <a:pt x="15378" y="6948"/>
                </a:cubicBezTo>
                <a:cubicBezTo>
                  <a:pt x="15111" y="6898"/>
                  <a:pt x="14833" y="6992"/>
                  <a:pt x="14736" y="7163"/>
                </a:cubicBezTo>
                <a:cubicBezTo>
                  <a:pt x="14229" y="8058"/>
                  <a:pt x="13569" y="8963"/>
                  <a:pt x="12931" y="9739"/>
                </a:cubicBezTo>
                <a:cubicBezTo>
                  <a:pt x="12906" y="9770"/>
                  <a:pt x="12897" y="9804"/>
                  <a:pt x="12903" y="9838"/>
                </a:cubicBezTo>
                <a:cubicBezTo>
                  <a:pt x="13041" y="10635"/>
                  <a:pt x="13856" y="12480"/>
                  <a:pt x="18442" y="12514"/>
                </a:cubicBezTo>
                <a:cubicBezTo>
                  <a:pt x="18615" y="12516"/>
                  <a:pt x="18627" y="12684"/>
                  <a:pt x="18454" y="12698"/>
                </a:cubicBezTo>
                <a:cubicBezTo>
                  <a:pt x="15394" y="12942"/>
                  <a:pt x="13494" y="12360"/>
                  <a:pt x="12226" y="10797"/>
                </a:cubicBezTo>
                <a:cubicBezTo>
                  <a:pt x="12180" y="10741"/>
                  <a:pt x="12059" y="10739"/>
                  <a:pt x="12008" y="10794"/>
                </a:cubicBezTo>
                <a:cubicBezTo>
                  <a:pt x="11820" y="10994"/>
                  <a:pt x="11644" y="11173"/>
                  <a:pt x="11486" y="11324"/>
                </a:cubicBezTo>
                <a:cubicBezTo>
                  <a:pt x="11331" y="11473"/>
                  <a:pt x="11233" y="11645"/>
                  <a:pt x="11206" y="11825"/>
                </a:cubicBezTo>
                <a:cubicBezTo>
                  <a:pt x="11076" y="12662"/>
                  <a:pt x="11110" y="13401"/>
                  <a:pt x="11261" y="14060"/>
                </a:cubicBezTo>
                <a:cubicBezTo>
                  <a:pt x="11282" y="14151"/>
                  <a:pt x="11375" y="14228"/>
                  <a:pt x="11506" y="14259"/>
                </a:cubicBezTo>
                <a:cubicBezTo>
                  <a:pt x="12699" y="14545"/>
                  <a:pt x="13970" y="14947"/>
                  <a:pt x="15157" y="15732"/>
                </a:cubicBezTo>
                <a:cubicBezTo>
                  <a:pt x="15273" y="15809"/>
                  <a:pt x="15120" y="15929"/>
                  <a:pt x="14987" y="15866"/>
                </a:cubicBezTo>
                <a:cubicBezTo>
                  <a:pt x="13324" y="15077"/>
                  <a:pt x="12167" y="14894"/>
                  <a:pt x="11629" y="14854"/>
                </a:cubicBezTo>
                <a:cubicBezTo>
                  <a:pt x="11570" y="14850"/>
                  <a:pt x="11526" y="14886"/>
                  <a:pt x="11542" y="14924"/>
                </a:cubicBezTo>
                <a:cubicBezTo>
                  <a:pt x="12090" y="16223"/>
                  <a:pt x="13092" y="17158"/>
                  <a:pt x="14016" y="17895"/>
                </a:cubicBezTo>
                <a:cubicBezTo>
                  <a:pt x="14154" y="18006"/>
                  <a:pt x="13922" y="18148"/>
                  <a:pt x="13766" y="18049"/>
                </a:cubicBezTo>
                <a:cubicBezTo>
                  <a:pt x="12788" y="17436"/>
                  <a:pt x="12083" y="16766"/>
                  <a:pt x="11577" y="16104"/>
                </a:cubicBezTo>
                <a:cubicBezTo>
                  <a:pt x="11543" y="16060"/>
                  <a:pt x="11450" y="16057"/>
                  <a:pt x="11411" y="16099"/>
                </a:cubicBezTo>
                <a:cubicBezTo>
                  <a:pt x="11214" y="16309"/>
                  <a:pt x="10950" y="16720"/>
                  <a:pt x="10875" y="17462"/>
                </a:cubicBezTo>
                <a:cubicBezTo>
                  <a:pt x="10861" y="17592"/>
                  <a:pt x="10571" y="17595"/>
                  <a:pt x="10554" y="17466"/>
                </a:cubicBezTo>
                <a:cubicBezTo>
                  <a:pt x="10475" y="16870"/>
                  <a:pt x="10586" y="16307"/>
                  <a:pt x="11103" y="15573"/>
                </a:cubicBezTo>
                <a:cubicBezTo>
                  <a:pt x="11139" y="15522"/>
                  <a:pt x="11141" y="15463"/>
                  <a:pt x="11110" y="15410"/>
                </a:cubicBezTo>
                <a:cubicBezTo>
                  <a:pt x="10285" y="13990"/>
                  <a:pt x="10284" y="12723"/>
                  <a:pt x="10310" y="12309"/>
                </a:cubicBezTo>
                <a:cubicBezTo>
                  <a:pt x="10313" y="12261"/>
                  <a:pt x="10225" y="12236"/>
                  <a:pt x="10175" y="12271"/>
                </a:cubicBezTo>
                <a:cubicBezTo>
                  <a:pt x="9950" y="12429"/>
                  <a:pt x="9490" y="12748"/>
                  <a:pt x="8939" y="13116"/>
                </a:cubicBezTo>
                <a:cubicBezTo>
                  <a:pt x="8869" y="13162"/>
                  <a:pt x="8838" y="13228"/>
                  <a:pt x="8856" y="13293"/>
                </a:cubicBezTo>
                <a:cubicBezTo>
                  <a:pt x="9208" y="14564"/>
                  <a:pt x="8909" y="15327"/>
                  <a:pt x="8495" y="15826"/>
                </a:cubicBezTo>
                <a:cubicBezTo>
                  <a:pt x="8405" y="15935"/>
                  <a:pt x="8151" y="15863"/>
                  <a:pt x="8207" y="15745"/>
                </a:cubicBezTo>
                <a:cubicBezTo>
                  <a:pt x="8602" y="14908"/>
                  <a:pt x="8457" y="14354"/>
                  <a:pt x="8184" y="13683"/>
                </a:cubicBezTo>
                <a:cubicBezTo>
                  <a:pt x="8172" y="13652"/>
                  <a:pt x="8115" y="13638"/>
                  <a:pt x="8076" y="13658"/>
                </a:cubicBezTo>
                <a:cubicBezTo>
                  <a:pt x="6944" y="14228"/>
                  <a:pt x="6378" y="14971"/>
                  <a:pt x="6095" y="15552"/>
                </a:cubicBezTo>
                <a:cubicBezTo>
                  <a:pt x="6046" y="15654"/>
                  <a:pt x="5815" y="15621"/>
                  <a:pt x="5832" y="15514"/>
                </a:cubicBezTo>
                <a:cubicBezTo>
                  <a:pt x="5922" y="14948"/>
                  <a:pt x="6427" y="14160"/>
                  <a:pt x="7953" y="13152"/>
                </a:cubicBezTo>
                <a:cubicBezTo>
                  <a:pt x="11621" y="10730"/>
                  <a:pt x="12557" y="9223"/>
                  <a:pt x="14011" y="6902"/>
                </a:cubicBezTo>
                <a:cubicBezTo>
                  <a:pt x="15326" y="4803"/>
                  <a:pt x="18598" y="4049"/>
                  <a:pt x="19214" y="3923"/>
                </a:cubicBezTo>
                <a:cubicBezTo>
                  <a:pt x="19263" y="3914"/>
                  <a:pt x="19281" y="3875"/>
                  <a:pt x="19249" y="3849"/>
                </a:cubicBezTo>
                <a:cubicBezTo>
                  <a:pt x="19041" y="3675"/>
                  <a:pt x="18378" y="3131"/>
                  <a:pt x="17868" y="2824"/>
                </a:cubicBezTo>
                <a:cubicBezTo>
                  <a:pt x="17826" y="2799"/>
                  <a:pt x="17765" y="2789"/>
                  <a:pt x="17710" y="2796"/>
                </a:cubicBezTo>
                <a:close/>
              </a:path>
            </a:pathLst>
          </a:custGeom>
          <a:solidFill>
            <a:srgbClr val="99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B816D68-DC9A-46AF-89A9-536313499F7D}"/>
              </a:ext>
            </a:extLst>
          </p:cNvPr>
          <p:cNvSpPr/>
          <p:nvPr/>
        </p:nvSpPr>
        <p:spPr>
          <a:xfrm>
            <a:off x="3815947" y="3855999"/>
            <a:ext cx="3656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Биомаркеры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состояния органов и тканей </a:t>
            </a:r>
          </a:p>
        </p:txBody>
      </p:sp>
      <p:sp>
        <p:nvSpPr>
          <p:cNvPr id="26" name="Skeleton">
            <a:extLst>
              <a:ext uri="{FF2B5EF4-FFF2-40B4-BE49-F238E27FC236}">
                <a16:creationId xmlns:a16="http://schemas.microsoft.com/office/drawing/2014/main" id="{86E28465-1BB7-4FC0-9BAD-F7F3A8B0C584}"/>
              </a:ext>
            </a:extLst>
          </p:cNvPr>
          <p:cNvSpPr/>
          <p:nvPr/>
        </p:nvSpPr>
        <p:spPr>
          <a:xfrm>
            <a:off x="7600335" y="2717392"/>
            <a:ext cx="925874" cy="1832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576" extrusionOk="0">
                <a:moveTo>
                  <a:pt x="10836" y="0"/>
                </a:moveTo>
                <a:cubicBezTo>
                  <a:pt x="10723" y="0"/>
                  <a:pt x="9786" y="-21"/>
                  <a:pt x="9164" y="211"/>
                </a:cubicBezTo>
                <a:cubicBezTo>
                  <a:pt x="8400" y="492"/>
                  <a:pt x="8500" y="800"/>
                  <a:pt x="8501" y="961"/>
                </a:cubicBezTo>
                <a:cubicBezTo>
                  <a:pt x="8501" y="1118"/>
                  <a:pt x="8485" y="1183"/>
                  <a:pt x="8598" y="1285"/>
                </a:cubicBezTo>
                <a:cubicBezTo>
                  <a:pt x="8669" y="1344"/>
                  <a:pt x="8513" y="1415"/>
                  <a:pt x="8456" y="1474"/>
                </a:cubicBezTo>
                <a:cubicBezTo>
                  <a:pt x="8371" y="1566"/>
                  <a:pt x="8428" y="1641"/>
                  <a:pt x="8598" y="1700"/>
                </a:cubicBezTo>
                <a:lnTo>
                  <a:pt x="8868" y="1813"/>
                </a:lnTo>
                <a:cubicBezTo>
                  <a:pt x="8924" y="1829"/>
                  <a:pt x="8996" y="1834"/>
                  <a:pt x="9067" y="1840"/>
                </a:cubicBezTo>
                <a:cubicBezTo>
                  <a:pt x="9166" y="1840"/>
                  <a:pt x="9305" y="1840"/>
                  <a:pt x="9306" y="1840"/>
                </a:cubicBezTo>
                <a:cubicBezTo>
                  <a:pt x="9433" y="1840"/>
                  <a:pt x="9536" y="1883"/>
                  <a:pt x="9536" y="1943"/>
                </a:cubicBezTo>
                <a:lnTo>
                  <a:pt x="9536" y="2029"/>
                </a:lnTo>
                <a:lnTo>
                  <a:pt x="9536" y="2148"/>
                </a:lnTo>
                <a:cubicBezTo>
                  <a:pt x="9536" y="2148"/>
                  <a:pt x="9562" y="2154"/>
                  <a:pt x="9562" y="2154"/>
                </a:cubicBezTo>
                <a:cubicBezTo>
                  <a:pt x="9590" y="2159"/>
                  <a:pt x="9617" y="2165"/>
                  <a:pt x="9659" y="2170"/>
                </a:cubicBezTo>
                <a:lnTo>
                  <a:pt x="9659" y="2116"/>
                </a:lnTo>
                <a:cubicBezTo>
                  <a:pt x="9659" y="2106"/>
                  <a:pt x="9689" y="2094"/>
                  <a:pt x="9717" y="2095"/>
                </a:cubicBezTo>
                <a:cubicBezTo>
                  <a:pt x="9745" y="2095"/>
                  <a:pt x="9774" y="2106"/>
                  <a:pt x="9774" y="2116"/>
                </a:cubicBezTo>
                <a:lnTo>
                  <a:pt x="9774" y="2181"/>
                </a:lnTo>
                <a:cubicBezTo>
                  <a:pt x="9817" y="2186"/>
                  <a:pt x="9861" y="2192"/>
                  <a:pt x="9903" y="2197"/>
                </a:cubicBezTo>
                <a:lnTo>
                  <a:pt x="9903" y="2122"/>
                </a:lnTo>
                <a:cubicBezTo>
                  <a:pt x="9903" y="2111"/>
                  <a:pt x="9932" y="2100"/>
                  <a:pt x="9960" y="2100"/>
                </a:cubicBezTo>
                <a:cubicBezTo>
                  <a:pt x="9988" y="2100"/>
                  <a:pt x="10013" y="2111"/>
                  <a:pt x="10013" y="2122"/>
                </a:cubicBezTo>
                <a:lnTo>
                  <a:pt x="10013" y="2202"/>
                </a:lnTo>
                <a:cubicBezTo>
                  <a:pt x="10070" y="2208"/>
                  <a:pt x="10116" y="2207"/>
                  <a:pt x="10172" y="2213"/>
                </a:cubicBezTo>
                <a:lnTo>
                  <a:pt x="10172" y="2122"/>
                </a:lnTo>
                <a:cubicBezTo>
                  <a:pt x="10172" y="2111"/>
                  <a:pt x="10197" y="2100"/>
                  <a:pt x="10226" y="2100"/>
                </a:cubicBezTo>
                <a:cubicBezTo>
                  <a:pt x="10254" y="2100"/>
                  <a:pt x="10282" y="2111"/>
                  <a:pt x="10283" y="2122"/>
                </a:cubicBezTo>
                <a:lnTo>
                  <a:pt x="10283" y="2218"/>
                </a:lnTo>
                <a:cubicBezTo>
                  <a:pt x="10340" y="2218"/>
                  <a:pt x="10382" y="2224"/>
                  <a:pt x="10438" y="2224"/>
                </a:cubicBezTo>
                <a:lnTo>
                  <a:pt x="10438" y="2122"/>
                </a:lnTo>
                <a:cubicBezTo>
                  <a:pt x="10438" y="2111"/>
                  <a:pt x="10467" y="2100"/>
                  <a:pt x="10495" y="2100"/>
                </a:cubicBezTo>
                <a:cubicBezTo>
                  <a:pt x="10524" y="2100"/>
                  <a:pt x="10552" y="2111"/>
                  <a:pt x="10553" y="2122"/>
                </a:cubicBezTo>
                <a:lnTo>
                  <a:pt x="10553" y="2224"/>
                </a:lnTo>
                <a:cubicBezTo>
                  <a:pt x="10624" y="2224"/>
                  <a:pt x="10696" y="2224"/>
                  <a:pt x="10739" y="2224"/>
                </a:cubicBezTo>
                <a:lnTo>
                  <a:pt x="10739" y="2116"/>
                </a:lnTo>
                <a:cubicBezTo>
                  <a:pt x="10739" y="2106"/>
                  <a:pt x="10763" y="2094"/>
                  <a:pt x="10792" y="2095"/>
                </a:cubicBezTo>
                <a:cubicBezTo>
                  <a:pt x="10820" y="2095"/>
                  <a:pt x="10848" y="2106"/>
                  <a:pt x="10849" y="2116"/>
                </a:cubicBezTo>
                <a:lnTo>
                  <a:pt x="10849" y="2224"/>
                </a:lnTo>
                <a:cubicBezTo>
                  <a:pt x="10892" y="2224"/>
                  <a:pt x="10951" y="2224"/>
                  <a:pt x="11035" y="2224"/>
                </a:cubicBezTo>
                <a:lnTo>
                  <a:pt x="11035" y="2122"/>
                </a:lnTo>
                <a:cubicBezTo>
                  <a:pt x="11035" y="2111"/>
                  <a:pt x="11064" y="2100"/>
                  <a:pt x="11092" y="2100"/>
                </a:cubicBezTo>
                <a:cubicBezTo>
                  <a:pt x="11121" y="2100"/>
                  <a:pt x="11145" y="2111"/>
                  <a:pt x="11145" y="2122"/>
                </a:cubicBezTo>
                <a:lnTo>
                  <a:pt x="11145" y="2224"/>
                </a:lnTo>
                <a:cubicBezTo>
                  <a:pt x="11188" y="2224"/>
                  <a:pt x="11249" y="2218"/>
                  <a:pt x="11305" y="2218"/>
                </a:cubicBezTo>
                <a:lnTo>
                  <a:pt x="11305" y="2122"/>
                </a:lnTo>
                <a:cubicBezTo>
                  <a:pt x="11305" y="2111"/>
                  <a:pt x="11329" y="2100"/>
                  <a:pt x="11358" y="2100"/>
                </a:cubicBezTo>
                <a:cubicBezTo>
                  <a:pt x="11386" y="2100"/>
                  <a:pt x="11415" y="2111"/>
                  <a:pt x="11415" y="2122"/>
                </a:cubicBezTo>
                <a:lnTo>
                  <a:pt x="11415" y="2213"/>
                </a:lnTo>
                <a:cubicBezTo>
                  <a:pt x="11472" y="2207"/>
                  <a:pt x="11514" y="2208"/>
                  <a:pt x="11570" y="2202"/>
                </a:cubicBezTo>
                <a:lnTo>
                  <a:pt x="11570" y="2116"/>
                </a:lnTo>
                <a:cubicBezTo>
                  <a:pt x="11570" y="2106"/>
                  <a:pt x="11599" y="2094"/>
                  <a:pt x="11628" y="2095"/>
                </a:cubicBezTo>
                <a:cubicBezTo>
                  <a:pt x="11656" y="2095"/>
                  <a:pt x="11684" y="2106"/>
                  <a:pt x="11685" y="2116"/>
                </a:cubicBezTo>
                <a:lnTo>
                  <a:pt x="11685" y="2191"/>
                </a:lnTo>
                <a:cubicBezTo>
                  <a:pt x="11728" y="2185"/>
                  <a:pt x="11772" y="2181"/>
                  <a:pt x="11813" y="2175"/>
                </a:cubicBezTo>
                <a:lnTo>
                  <a:pt x="11813" y="2105"/>
                </a:lnTo>
                <a:cubicBezTo>
                  <a:pt x="11813" y="2094"/>
                  <a:pt x="11843" y="2083"/>
                  <a:pt x="11871" y="2083"/>
                </a:cubicBezTo>
                <a:cubicBezTo>
                  <a:pt x="11899" y="2083"/>
                  <a:pt x="11924" y="2094"/>
                  <a:pt x="11924" y="2105"/>
                </a:cubicBezTo>
                <a:lnTo>
                  <a:pt x="11924" y="2159"/>
                </a:lnTo>
                <a:cubicBezTo>
                  <a:pt x="11966" y="2153"/>
                  <a:pt x="12053" y="2137"/>
                  <a:pt x="12052" y="2137"/>
                </a:cubicBezTo>
                <a:lnTo>
                  <a:pt x="12052" y="1943"/>
                </a:lnTo>
                <a:lnTo>
                  <a:pt x="12052" y="1938"/>
                </a:lnTo>
                <a:lnTo>
                  <a:pt x="12052" y="1921"/>
                </a:lnTo>
                <a:cubicBezTo>
                  <a:pt x="12052" y="1861"/>
                  <a:pt x="12150" y="1820"/>
                  <a:pt x="12278" y="1820"/>
                </a:cubicBezTo>
                <a:cubicBezTo>
                  <a:pt x="12278" y="1820"/>
                  <a:pt x="12422" y="1820"/>
                  <a:pt x="12521" y="1820"/>
                </a:cubicBezTo>
                <a:cubicBezTo>
                  <a:pt x="12592" y="1820"/>
                  <a:pt x="12663" y="1809"/>
                  <a:pt x="12720" y="1793"/>
                </a:cubicBezTo>
                <a:lnTo>
                  <a:pt x="13074" y="1700"/>
                </a:lnTo>
                <a:cubicBezTo>
                  <a:pt x="13230" y="1641"/>
                  <a:pt x="13286" y="1566"/>
                  <a:pt x="13215" y="1474"/>
                </a:cubicBezTo>
                <a:cubicBezTo>
                  <a:pt x="13159" y="1409"/>
                  <a:pt x="13003" y="1344"/>
                  <a:pt x="13074" y="1285"/>
                </a:cubicBezTo>
                <a:cubicBezTo>
                  <a:pt x="13201" y="1183"/>
                  <a:pt x="13172" y="1118"/>
                  <a:pt x="13171" y="961"/>
                </a:cubicBezTo>
                <a:cubicBezTo>
                  <a:pt x="13171" y="794"/>
                  <a:pt x="13258" y="486"/>
                  <a:pt x="12508" y="211"/>
                </a:cubicBezTo>
                <a:cubicBezTo>
                  <a:pt x="11885" y="-21"/>
                  <a:pt x="10949" y="0"/>
                  <a:pt x="10836" y="0"/>
                </a:cubicBezTo>
                <a:close/>
                <a:moveTo>
                  <a:pt x="9536" y="1074"/>
                </a:moveTo>
                <a:cubicBezTo>
                  <a:pt x="9536" y="1074"/>
                  <a:pt x="9888" y="1074"/>
                  <a:pt x="9903" y="1074"/>
                </a:cubicBezTo>
                <a:cubicBezTo>
                  <a:pt x="10172" y="1074"/>
                  <a:pt x="10385" y="1156"/>
                  <a:pt x="10385" y="1258"/>
                </a:cubicBezTo>
                <a:cubicBezTo>
                  <a:pt x="10385" y="1339"/>
                  <a:pt x="10255" y="1398"/>
                  <a:pt x="10071" y="1430"/>
                </a:cubicBezTo>
                <a:lnTo>
                  <a:pt x="9774" y="1484"/>
                </a:lnTo>
                <a:cubicBezTo>
                  <a:pt x="9704" y="1495"/>
                  <a:pt x="9620" y="1506"/>
                  <a:pt x="9536" y="1506"/>
                </a:cubicBezTo>
                <a:cubicBezTo>
                  <a:pt x="9224" y="1506"/>
                  <a:pt x="8970" y="1409"/>
                  <a:pt x="8969" y="1290"/>
                </a:cubicBezTo>
                <a:cubicBezTo>
                  <a:pt x="8969" y="1171"/>
                  <a:pt x="9224" y="1074"/>
                  <a:pt x="9536" y="1074"/>
                </a:cubicBezTo>
                <a:close/>
                <a:moveTo>
                  <a:pt x="11628" y="1074"/>
                </a:moveTo>
                <a:cubicBezTo>
                  <a:pt x="11642" y="1074"/>
                  <a:pt x="11994" y="1074"/>
                  <a:pt x="11995" y="1074"/>
                </a:cubicBezTo>
                <a:cubicBezTo>
                  <a:pt x="12306" y="1074"/>
                  <a:pt x="12560" y="1171"/>
                  <a:pt x="12561" y="1290"/>
                </a:cubicBezTo>
                <a:cubicBezTo>
                  <a:pt x="12561" y="1409"/>
                  <a:pt x="12306" y="1506"/>
                  <a:pt x="11995" y="1506"/>
                </a:cubicBezTo>
                <a:cubicBezTo>
                  <a:pt x="11910" y="1506"/>
                  <a:pt x="11827" y="1500"/>
                  <a:pt x="11756" y="1484"/>
                </a:cubicBezTo>
                <a:lnTo>
                  <a:pt x="11460" y="1430"/>
                </a:lnTo>
                <a:cubicBezTo>
                  <a:pt x="11276" y="1398"/>
                  <a:pt x="11145" y="1339"/>
                  <a:pt x="11145" y="1258"/>
                </a:cubicBezTo>
                <a:cubicBezTo>
                  <a:pt x="11145" y="1161"/>
                  <a:pt x="11359" y="1074"/>
                  <a:pt x="11628" y="1074"/>
                </a:cubicBezTo>
                <a:close/>
                <a:moveTo>
                  <a:pt x="10650" y="1462"/>
                </a:moveTo>
                <a:cubicBezTo>
                  <a:pt x="10707" y="1462"/>
                  <a:pt x="10738" y="1495"/>
                  <a:pt x="10752" y="1533"/>
                </a:cubicBezTo>
                <a:cubicBezTo>
                  <a:pt x="10752" y="1538"/>
                  <a:pt x="10777" y="1538"/>
                  <a:pt x="10792" y="1533"/>
                </a:cubicBezTo>
                <a:cubicBezTo>
                  <a:pt x="10806" y="1501"/>
                  <a:pt x="10836" y="1462"/>
                  <a:pt x="10893" y="1462"/>
                </a:cubicBezTo>
                <a:cubicBezTo>
                  <a:pt x="11035" y="1462"/>
                  <a:pt x="11474" y="1901"/>
                  <a:pt x="11035" y="1901"/>
                </a:cubicBezTo>
                <a:cubicBezTo>
                  <a:pt x="10908" y="1901"/>
                  <a:pt x="10851" y="1867"/>
                  <a:pt x="10809" y="1835"/>
                </a:cubicBezTo>
                <a:cubicBezTo>
                  <a:pt x="10795" y="1824"/>
                  <a:pt x="10753" y="1824"/>
                  <a:pt x="10739" y="1835"/>
                </a:cubicBezTo>
                <a:cubicBezTo>
                  <a:pt x="10710" y="1867"/>
                  <a:pt x="10637" y="1901"/>
                  <a:pt x="10509" y="1901"/>
                </a:cubicBezTo>
                <a:cubicBezTo>
                  <a:pt x="10070" y="1901"/>
                  <a:pt x="10509" y="1462"/>
                  <a:pt x="10650" y="1462"/>
                </a:cubicBezTo>
                <a:close/>
                <a:moveTo>
                  <a:pt x="9182" y="1879"/>
                </a:moveTo>
                <a:lnTo>
                  <a:pt x="9182" y="1880"/>
                </a:lnTo>
                <a:cubicBezTo>
                  <a:pt x="9187" y="1880"/>
                  <a:pt x="9189" y="1879"/>
                  <a:pt x="9195" y="1879"/>
                </a:cubicBezTo>
                <a:lnTo>
                  <a:pt x="9182" y="1879"/>
                </a:lnTo>
                <a:close/>
                <a:moveTo>
                  <a:pt x="9182" y="1880"/>
                </a:moveTo>
                <a:cubicBezTo>
                  <a:pt x="9076" y="1883"/>
                  <a:pt x="8995" y="1913"/>
                  <a:pt x="8996" y="1955"/>
                </a:cubicBezTo>
                <a:lnTo>
                  <a:pt x="8996" y="2288"/>
                </a:lnTo>
                <a:cubicBezTo>
                  <a:pt x="8996" y="2386"/>
                  <a:pt x="9108" y="2483"/>
                  <a:pt x="9292" y="2548"/>
                </a:cubicBezTo>
                <a:lnTo>
                  <a:pt x="9774" y="2720"/>
                </a:lnTo>
                <a:cubicBezTo>
                  <a:pt x="10015" y="2801"/>
                  <a:pt x="10226" y="2850"/>
                  <a:pt x="10495" y="2850"/>
                </a:cubicBezTo>
                <a:lnTo>
                  <a:pt x="10752" y="2850"/>
                </a:lnTo>
                <a:lnTo>
                  <a:pt x="11004" y="2850"/>
                </a:lnTo>
                <a:cubicBezTo>
                  <a:pt x="11273" y="2850"/>
                  <a:pt x="11489" y="2806"/>
                  <a:pt x="11729" y="2720"/>
                </a:cubicBezTo>
                <a:lnTo>
                  <a:pt x="12207" y="2548"/>
                </a:lnTo>
                <a:cubicBezTo>
                  <a:pt x="12405" y="2483"/>
                  <a:pt x="12508" y="2386"/>
                  <a:pt x="12508" y="2288"/>
                </a:cubicBezTo>
                <a:lnTo>
                  <a:pt x="12508" y="1955"/>
                </a:lnTo>
                <a:cubicBezTo>
                  <a:pt x="12508" y="1911"/>
                  <a:pt x="12422" y="1879"/>
                  <a:pt x="12309" y="1879"/>
                </a:cubicBezTo>
                <a:lnTo>
                  <a:pt x="12207" y="1879"/>
                </a:lnTo>
                <a:lnTo>
                  <a:pt x="12207" y="2073"/>
                </a:lnTo>
                <a:cubicBezTo>
                  <a:pt x="12207" y="2121"/>
                  <a:pt x="12140" y="2164"/>
                  <a:pt x="12012" y="2191"/>
                </a:cubicBezTo>
                <a:cubicBezTo>
                  <a:pt x="12012" y="2191"/>
                  <a:pt x="11995" y="2192"/>
                  <a:pt x="11995" y="2197"/>
                </a:cubicBezTo>
                <a:cubicBezTo>
                  <a:pt x="11938" y="2208"/>
                  <a:pt x="11883" y="2219"/>
                  <a:pt x="11827" y="2224"/>
                </a:cubicBezTo>
                <a:lnTo>
                  <a:pt x="11827" y="2294"/>
                </a:lnTo>
                <a:cubicBezTo>
                  <a:pt x="11827" y="2304"/>
                  <a:pt x="11797" y="2315"/>
                  <a:pt x="11769" y="2315"/>
                </a:cubicBezTo>
                <a:cubicBezTo>
                  <a:pt x="11741" y="2315"/>
                  <a:pt x="11712" y="2304"/>
                  <a:pt x="11712" y="2294"/>
                </a:cubicBezTo>
                <a:lnTo>
                  <a:pt x="11712" y="2234"/>
                </a:lnTo>
                <a:cubicBezTo>
                  <a:pt x="11669" y="2240"/>
                  <a:pt x="11630" y="2246"/>
                  <a:pt x="11588" y="2251"/>
                </a:cubicBezTo>
                <a:lnTo>
                  <a:pt x="11588" y="2347"/>
                </a:lnTo>
                <a:cubicBezTo>
                  <a:pt x="11588" y="2358"/>
                  <a:pt x="11559" y="2369"/>
                  <a:pt x="11530" y="2369"/>
                </a:cubicBezTo>
                <a:cubicBezTo>
                  <a:pt x="11502" y="2369"/>
                  <a:pt x="11474" y="2358"/>
                  <a:pt x="11473" y="2347"/>
                </a:cubicBezTo>
                <a:lnTo>
                  <a:pt x="11473" y="2261"/>
                </a:lnTo>
                <a:cubicBezTo>
                  <a:pt x="11416" y="2267"/>
                  <a:pt x="11374" y="2266"/>
                  <a:pt x="11318" y="2272"/>
                </a:cubicBezTo>
                <a:lnTo>
                  <a:pt x="11318" y="2379"/>
                </a:lnTo>
                <a:cubicBezTo>
                  <a:pt x="11318" y="2390"/>
                  <a:pt x="11289" y="2401"/>
                  <a:pt x="11260" y="2401"/>
                </a:cubicBezTo>
                <a:cubicBezTo>
                  <a:pt x="11232" y="2401"/>
                  <a:pt x="11204" y="2390"/>
                  <a:pt x="11203" y="2379"/>
                </a:cubicBezTo>
                <a:lnTo>
                  <a:pt x="11203" y="2278"/>
                </a:lnTo>
                <a:cubicBezTo>
                  <a:pt x="11146" y="2278"/>
                  <a:pt x="11090" y="2283"/>
                  <a:pt x="11048" y="2283"/>
                </a:cubicBezTo>
                <a:lnTo>
                  <a:pt x="11048" y="2391"/>
                </a:lnTo>
                <a:cubicBezTo>
                  <a:pt x="11048" y="2402"/>
                  <a:pt x="11019" y="2413"/>
                  <a:pt x="10991" y="2413"/>
                </a:cubicBezTo>
                <a:cubicBezTo>
                  <a:pt x="10962" y="2413"/>
                  <a:pt x="10934" y="2402"/>
                  <a:pt x="10933" y="2391"/>
                </a:cubicBezTo>
                <a:lnTo>
                  <a:pt x="10933" y="2283"/>
                </a:lnTo>
                <a:cubicBezTo>
                  <a:pt x="10862" y="2283"/>
                  <a:pt x="10794" y="2283"/>
                  <a:pt x="10752" y="2283"/>
                </a:cubicBezTo>
                <a:lnTo>
                  <a:pt x="10752" y="2386"/>
                </a:lnTo>
                <a:cubicBezTo>
                  <a:pt x="10752" y="2397"/>
                  <a:pt x="10723" y="2407"/>
                  <a:pt x="10694" y="2406"/>
                </a:cubicBezTo>
                <a:cubicBezTo>
                  <a:pt x="10666" y="2406"/>
                  <a:pt x="10638" y="2397"/>
                  <a:pt x="10637" y="2386"/>
                </a:cubicBezTo>
                <a:lnTo>
                  <a:pt x="10637" y="2283"/>
                </a:lnTo>
                <a:cubicBezTo>
                  <a:pt x="10594" y="2283"/>
                  <a:pt x="10540" y="2283"/>
                  <a:pt x="10456" y="2283"/>
                </a:cubicBezTo>
                <a:lnTo>
                  <a:pt x="10456" y="2391"/>
                </a:lnTo>
                <a:cubicBezTo>
                  <a:pt x="10456" y="2402"/>
                  <a:pt x="10426" y="2413"/>
                  <a:pt x="10398" y="2413"/>
                </a:cubicBezTo>
                <a:cubicBezTo>
                  <a:pt x="10370" y="2413"/>
                  <a:pt x="10341" y="2402"/>
                  <a:pt x="10341" y="2391"/>
                </a:cubicBezTo>
                <a:lnTo>
                  <a:pt x="10341" y="2283"/>
                </a:lnTo>
                <a:cubicBezTo>
                  <a:pt x="10298" y="2283"/>
                  <a:pt x="10242" y="2278"/>
                  <a:pt x="10186" y="2278"/>
                </a:cubicBezTo>
                <a:lnTo>
                  <a:pt x="10186" y="2379"/>
                </a:lnTo>
                <a:cubicBezTo>
                  <a:pt x="10186" y="2390"/>
                  <a:pt x="10157" y="2401"/>
                  <a:pt x="10128" y="2401"/>
                </a:cubicBezTo>
                <a:cubicBezTo>
                  <a:pt x="10100" y="2401"/>
                  <a:pt x="10072" y="2390"/>
                  <a:pt x="10071" y="2379"/>
                </a:cubicBezTo>
                <a:lnTo>
                  <a:pt x="10071" y="2272"/>
                </a:lnTo>
                <a:cubicBezTo>
                  <a:pt x="10014" y="2266"/>
                  <a:pt x="9972" y="2267"/>
                  <a:pt x="9916" y="2261"/>
                </a:cubicBezTo>
                <a:lnTo>
                  <a:pt x="9916" y="2353"/>
                </a:lnTo>
                <a:cubicBezTo>
                  <a:pt x="9916" y="2363"/>
                  <a:pt x="9887" y="2374"/>
                  <a:pt x="9858" y="2374"/>
                </a:cubicBezTo>
                <a:cubicBezTo>
                  <a:pt x="9830" y="2374"/>
                  <a:pt x="9802" y="2363"/>
                  <a:pt x="9801" y="2353"/>
                </a:cubicBezTo>
                <a:lnTo>
                  <a:pt x="9801" y="2251"/>
                </a:lnTo>
                <a:cubicBezTo>
                  <a:pt x="9758" y="2246"/>
                  <a:pt x="9719" y="2240"/>
                  <a:pt x="9677" y="2234"/>
                </a:cubicBezTo>
                <a:lnTo>
                  <a:pt x="9677" y="2294"/>
                </a:lnTo>
                <a:cubicBezTo>
                  <a:pt x="9677" y="2304"/>
                  <a:pt x="9648" y="2315"/>
                  <a:pt x="9620" y="2315"/>
                </a:cubicBezTo>
                <a:cubicBezTo>
                  <a:pt x="9591" y="2315"/>
                  <a:pt x="9563" y="2304"/>
                  <a:pt x="9562" y="2294"/>
                </a:cubicBezTo>
                <a:lnTo>
                  <a:pt x="9562" y="2218"/>
                </a:lnTo>
                <a:cubicBezTo>
                  <a:pt x="9548" y="2218"/>
                  <a:pt x="9532" y="2213"/>
                  <a:pt x="9518" y="2213"/>
                </a:cubicBezTo>
                <a:cubicBezTo>
                  <a:pt x="9518" y="2213"/>
                  <a:pt x="9505" y="2213"/>
                  <a:pt x="9505" y="2208"/>
                </a:cubicBezTo>
                <a:cubicBezTo>
                  <a:pt x="9476" y="2202"/>
                  <a:pt x="9423" y="2191"/>
                  <a:pt x="9394" y="2186"/>
                </a:cubicBezTo>
                <a:cubicBezTo>
                  <a:pt x="9267" y="2159"/>
                  <a:pt x="9181" y="2116"/>
                  <a:pt x="9182" y="2068"/>
                </a:cubicBezTo>
                <a:lnTo>
                  <a:pt x="9182" y="1880"/>
                </a:lnTo>
                <a:close/>
                <a:moveTo>
                  <a:pt x="10637" y="2872"/>
                </a:moveTo>
                <a:cubicBezTo>
                  <a:pt x="10580" y="2872"/>
                  <a:pt x="10524" y="2881"/>
                  <a:pt x="10482" y="2892"/>
                </a:cubicBezTo>
                <a:cubicBezTo>
                  <a:pt x="10440" y="2903"/>
                  <a:pt x="10383" y="2946"/>
                  <a:pt x="10341" y="2973"/>
                </a:cubicBezTo>
                <a:cubicBezTo>
                  <a:pt x="10312" y="2989"/>
                  <a:pt x="10286" y="3039"/>
                  <a:pt x="10398" y="3039"/>
                </a:cubicBezTo>
                <a:cubicBezTo>
                  <a:pt x="10497" y="3039"/>
                  <a:pt x="10582" y="3028"/>
                  <a:pt x="10597" y="3044"/>
                </a:cubicBezTo>
                <a:cubicBezTo>
                  <a:pt x="10597" y="3060"/>
                  <a:pt x="10497" y="3092"/>
                  <a:pt x="10469" y="3108"/>
                </a:cubicBezTo>
                <a:cubicBezTo>
                  <a:pt x="10440" y="3124"/>
                  <a:pt x="10356" y="3142"/>
                  <a:pt x="10327" y="3169"/>
                </a:cubicBezTo>
                <a:cubicBezTo>
                  <a:pt x="10299" y="3185"/>
                  <a:pt x="10272" y="3233"/>
                  <a:pt x="10385" y="3233"/>
                </a:cubicBezTo>
                <a:cubicBezTo>
                  <a:pt x="10498" y="3233"/>
                  <a:pt x="10597" y="3221"/>
                  <a:pt x="10597" y="3243"/>
                </a:cubicBezTo>
                <a:cubicBezTo>
                  <a:pt x="10597" y="3259"/>
                  <a:pt x="10523" y="3275"/>
                  <a:pt x="10438" y="3297"/>
                </a:cubicBezTo>
                <a:cubicBezTo>
                  <a:pt x="10381" y="3313"/>
                  <a:pt x="10327" y="3336"/>
                  <a:pt x="10256" y="3363"/>
                </a:cubicBezTo>
                <a:cubicBezTo>
                  <a:pt x="10214" y="3379"/>
                  <a:pt x="10197" y="3421"/>
                  <a:pt x="10283" y="3432"/>
                </a:cubicBezTo>
                <a:cubicBezTo>
                  <a:pt x="10382" y="3448"/>
                  <a:pt x="10495" y="3449"/>
                  <a:pt x="10495" y="3470"/>
                </a:cubicBezTo>
                <a:cubicBezTo>
                  <a:pt x="10495" y="3497"/>
                  <a:pt x="10272" y="3496"/>
                  <a:pt x="10102" y="3513"/>
                </a:cubicBezTo>
                <a:cubicBezTo>
                  <a:pt x="9974" y="3529"/>
                  <a:pt x="9588" y="3583"/>
                  <a:pt x="9589" y="3648"/>
                </a:cubicBezTo>
                <a:cubicBezTo>
                  <a:pt x="9603" y="3680"/>
                  <a:pt x="10000" y="3616"/>
                  <a:pt x="10270" y="3659"/>
                </a:cubicBezTo>
                <a:cubicBezTo>
                  <a:pt x="10341" y="3670"/>
                  <a:pt x="10369" y="3685"/>
                  <a:pt x="10411" y="3701"/>
                </a:cubicBezTo>
                <a:cubicBezTo>
                  <a:pt x="10454" y="3718"/>
                  <a:pt x="10582" y="3713"/>
                  <a:pt x="10765" y="3713"/>
                </a:cubicBezTo>
                <a:cubicBezTo>
                  <a:pt x="10949" y="3713"/>
                  <a:pt x="11077" y="3718"/>
                  <a:pt x="11119" y="3701"/>
                </a:cubicBezTo>
                <a:cubicBezTo>
                  <a:pt x="11161" y="3685"/>
                  <a:pt x="11190" y="3670"/>
                  <a:pt x="11260" y="3659"/>
                </a:cubicBezTo>
                <a:cubicBezTo>
                  <a:pt x="11529" y="3616"/>
                  <a:pt x="11924" y="3680"/>
                  <a:pt x="11924" y="3648"/>
                </a:cubicBezTo>
                <a:cubicBezTo>
                  <a:pt x="11924" y="3583"/>
                  <a:pt x="11543" y="3523"/>
                  <a:pt x="11415" y="3513"/>
                </a:cubicBezTo>
                <a:cubicBezTo>
                  <a:pt x="11245" y="3496"/>
                  <a:pt x="11023" y="3498"/>
                  <a:pt x="11022" y="3470"/>
                </a:cubicBezTo>
                <a:cubicBezTo>
                  <a:pt x="11022" y="3454"/>
                  <a:pt x="11135" y="3448"/>
                  <a:pt x="11234" y="3432"/>
                </a:cubicBezTo>
                <a:cubicBezTo>
                  <a:pt x="11319" y="3421"/>
                  <a:pt x="11303" y="3379"/>
                  <a:pt x="11260" y="3363"/>
                </a:cubicBezTo>
                <a:cubicBezTo>
                  <a:pt x="11190" y="3336"/>
                  <a:pt x="11131" y="3313"/>
                  <a:pt x="11075" y="3297"/>
                </a:cubicBezTo>
                <a:cubicBezTo>
                  <a:pt x="10990" y="3270"/>
                  <a:pt x="10920" y="3259"/>
                  <a:pt x="10920" y="3243"/>
                </a:cubicBezTo>
                <a:cubicBezTo>
                  <a:pt x="10920" y="3221"/>
                  <a:pt x="11019" y="3233"/>
                  <a:pt x="11132" y="3233"/>
                </a:cubicBezTo>
                <a:cubicBezTo>
                  <a:pt x="11245" y="3233"/>
                  <a:pt x="11219" y="3190"/>
                  <a:pt x="11190" y="3169"/>
                </a:cubicBezTo>
                <a:cubicBezTo>
                  <a:pt x="11147" y="3142"/>
                  <a:pt x="11076" y="3124"/>
                  <a:pt x="11048" y="3108"/>
                </a:cubicBezTo>
                <a:cubicBezTo>
                  <a:pt x="11006" y="3092"/>
                  <a:pt x="10919" y="3060"/>
                  <a:pt x="10920" y="3044"/>
                </a:cubicBezTo>
                <a:cubicBezTo>
                  <a:pt x="10920" y="3028"/>
                  <a:pt x="11020" y="3039"/>
                  <a:pt x="11119" y="3039"/>
                </a:cubicBezTo>
                <a:cubicBezTo>
                  <a:pt x="11232" y="3039"/>
                  <a:pt x="11206" y="2995"/>
                  <a:pt x="11176" y="2973"/>
                </a:cubicBezTo>
                <a:cubicBezTo>
                  <a:pt x="11134" y="2946"/>
                  <a:pt x="11077" y="2903"/>
                  <a:pt x="11035" y="2892"/>
                </a:cubicBezTo>
                <a:cubicBezTo>
                  <a:pt x="10992" y="2876"/>
                  <a:pt x="10936" y="2872"/>
                  <a:pt x="10880" y="2872"/>
                </a:cubicBezTo>
                <a:lnTo>
                  <a:pt x="10849" y="2872"/>
                </a:lnTo>
                <a:lnTo>
                  <a:pt x="10668" y="2872"/>
                </a:lnTo>
                <a:lnTo>
                  <a:pt x="10637" y="2872"/>
                </a:lnTo>
                <a:close/>
                <a:moveTo>
                  <a:pt x="10141" y="3708"/>
                </a:moveTo>
                <a:cubicBezTo>
                  <a:pt x="9816" y="3697"/>
                  <a:pt x="9391" y="3745"/>
                  <a:pt x="9363" y="3745"/>
                </a:cubicBezTo>
                <a:cubicBezTo>
                  <a:pt x="8967" y="3756"/>
                  <a:pt x="7410" y="3804"/>
                  <a:pt x="6944" y="3809"/>
                </a:cubicBezTo>
                <a:cubicBezTo>
                  <a:pt x="6335" y="3820"/>
                  <a:pt x="5356" y="3784"/>
                  <a:pt x="5272" y="3897"/>
                </a:cubicBezTo>
                <a:cubicBezTo>
                  <a:pt x="5187" y="4021"/>
                  <a:pt x="5672" y="3994"/>
                  <a:pt x="5997" y="3983"/>
                </a:cubicBezTo>
                <a:cubicBezTo>
                  <a:pt x="6577" y="3962"/>
                  <a:pt x="7992" y="3924"/>
                  <a:pt x="8487" y="3902"/>
                </a:cubicBezTo>
                <a:cubicBezTo>
                  <a:pt x="9648" y="3854"/>
                  <a:pt x="10000" y="3966"/>
                  <a:pt x="10000" y="3966"/>
                </a:cubicBezTo>
                <a:cubicBezTo>
                  <a:pt x="10085" y="3896"/>
                  <a:pt x="9986" y="3826"/>
                  <a:pt x="10411" y="3772"/>
                </a:cubicBezTo>
                <a:cubicBezTo>
                  <a:pt x="10411" y="3772"/>
                  <a:pt x="10410" y="3719"/>
                  <a:pt x="10141" y="3708"/>
                </a:cubicBezTo>
                <a:close/>
                <a:moveTo>
                  <a:pt x="11389" y="3713"/>
                </a:moveTo>
                <a:cubicBezTo>
                  <a:pt x="11120" y="3724"/>
                  <a:pt x="11119" y="3777"/>
                  <a:pt x="11119" y="3777"/>
                </a:cubicBezTo>
                <a:cubicBezTo>
                  <a:pt x="11544" y="3831"/>
                  <a:pt x="11445" y="3896"/>
                  <a:pt x="11530" y="3971"/>
                </a:cubicBezTo>
                <a:cubicBezTo>
                  <a:pt x="11530" y="3971"/>
                  <a:pt x="11868" y="3853"/>
                  <a:pt x="13043" y="3907"/>
                </a:cubicBezTo>
                <a:cubicBezTo>
                  <a:pt x="13538" y="3929"/>
                  <a:pt x="14953" y="3967"/>
                  <a:pt x="15533" y="3988"/>
                </a:cubicBezTo>
                <a:cubicBezTo>
                  <a:pt x="15844" y="3999"/>
                  <a:pt x="16343" y="4031"/>
                  <a:pt x="16258" y="3912"/>
                </a:cubicBezTo>
                <a:cubicBezTo>
                  <a:pt x="16174" y="3794"/>
                  <a:pt x="15195" y="3837"/>
                  <a:pt x="14587" y="3826"/>
                </a:cubicBezTo>
                <a:cubicBezTo>
                  <a:pt x="14134" y="3815"/>
                  <a:pt x="12564" y="3768"/>
                  <a:pt x="12167" y="3762"/>
                </a:cubicBezTo>
                <a:cubicBezTo>
                  <a:pt x="12139" y="3751"/>
                  <a:pt x="11729" y="3702"/>
                  <a:pt x="11389" y="3713"/>
                </a:cubicBezTo>
                <a:close/>
                <a:moveTo>
                  <a:pt x="10495" y="3831"/>
                </a:moveTo>
                <a:cubicBezTo>
                  <a:pt x="10198" y="3831"/>
                  <a:pt x="10073" y="3983"/>
                  <a:pt x="10256" y="4123"/>
                </a:cubicBezTo>
                <a:cubicBezTo>
                  <a:pt x="10327" y="4182"/>
                  <a:pt x="10411" y="4241"/>
                  <a:pt x="10411" y="4241"/>
                </a:cubicBezTo>
                <a:cubicBezTo>
                  <a:pt x="9845" y="4489"/>
                  <a:pt x="8361" y="4300"/>
                  <a:pt x="8616" y="4160"/>
                </a:cubicBezTo>
                <a:cubicBezTo>
                  <a:pt x="8884" y="4020"/>
                  <a:pt x="10102" y="4177"/>
                  <a:pt x="10102" y="4177"/>
                </a:cubicBezTo>
                <a:lnTo>
                  <a:pt x="10031" y="4042"/>
                </a:lnTo>
                <a:cubicBezTo>
                  <a:pt x="7837" y="3783"/>
                  <a:pt x="8032" y="4253"/>
                  <a:pt x="8032" y="4253"/>
                </a:cubicBezTo>
                <a:cubicBezTo>
                  <a:pt x="7267" y="4355"/>
                  <a:pt x="7425" y="4587"/>
                  <a:pt x="7426" y="4587"/>
                </a:cubicBezTo>
                <a:cubicBezTo>
                  <a:pt x="6817" y="4765"/>
                  <a:pt x="6970" y="4954"/>
                  <a:pt x="6970" y="4954"/>
                </a:cubicBezTo>
                <a:cubicBezTo>
                  <a:pt x="6248" y="5165"/>
                  <a:pt x="6705" y="5462"/>
                  <a:pt x="6705" y="5462"/>
                </a:cubicBezTo>
                <a:cubicBezTo>
                  <a:pt x="6068" y="5710"/>
                  <a:pt x="6745" y="6028"/>
                  <a:pt x="6745" y="6028"/>
                </a:cubicBezTo>
                <a:cubicBezTo>
                  <a:pt x="6178" y="6331"/>
                  <a:pt x="6674" y="6487"/>
                  <a:pt x="6674" y="6487"/>
                </a:cubicBezTo>
                <a:cubicBezTo>
                  <a:pt x="6405" y="6805"/>
                  <a:pt x="6957" y="6919"/>
                  <a:pt x="6957" y="6919"/>
                </a:cubicBezTo>
                <a:cubicBezTo>
                  <a:pt x="6716" y="7237"/>
                  <a:pt x="7325" y="7297"/>
                  <a:pt x="7324" y="7297"/>
                </a:cubicBezTo>
                <a:cubicBezTo>
                  <a:pt x="7324" y="7297"/>
                  <a:pt x="7101" y="7722"/>
                  <a:pt x="7766" y="7657"/>
                </a:cubicBezTo>
                <a:cubicBezTo>
                  <a:pt x="8460" y="7587"/>
                  <a:pt x="8782" y="7285"/>
                  <a:pt x="8881" y="7194"/>
                </a:cubicBezTo>
                <a:cubicBezTo>
                  <a:pt x="8895" y="7177"/>
                  <a:pt x="8927" y="7161"/>
                  <a:pt x="8969" y="7150"/>
                </a:cubicBezTo>
                <a:cubicBezTo>
                  <a:pt x="9267" y="7074"/>
                  <a:pt x="9334" y="6870"/>
                  <a:pt x="9363" y="6784"/>
                </a:cubicBezTo>
                <a:cubicBezTo>
                  <a:pt x="9363" y="6757"/>
                  <a:pt x="9408" y="6729"/>
                  <a:pt x="9465" y="6718"/>
                </a:cubicBezTo>
                <a:cubicBezTo>
                  <a:pt x="9833" y="6616"/>
                  <a:pt x="9901" y="6433"/>
                  <a:pt x="9916" y="6352"/>
                </a:cubicBezTo>
                <a:cubicBezTo>
                  <a:pt x="9916" y="6331"/>
                  <a:pt x="9944" y="6308"/>
                  <a:pt x="9987" y="6292"/>
                </a:cubicBezTo>
                <a:cubicBezTo>
                  <a:pt x="10241" y="6189"/>
                  <a:pt x="10328" y="5952"/>
                  <a:pt x="10540" y="5931"/>
                </a:cubicBezTo>
                <a:cubicBezTo>
                  <a:pt x="10709" y="5914"/>
                  <a:pt x="10707" y="5958"/>
                  <a:pt x="10708" y="5958"/>
                </a:cubicBezTo>
                <a:cubicBezTo>
                  <a:pt x="10708" y="5958"/>
                  <a:pt x="10709" y="5975"/>
                  <a:pt x="10752" y="5975"/>
                </a:cubicBezTo>
                <a:cubicBezTo>
                  <a:pt x="10794" y="5975"/>
                  <a:pt x="10792" y="5958"/>
                  <a:pt x="10792" y="5958"/>
                </a:cubicBezTo>
                <a:cubicBezTo>
                  <a:pt x="10792" y="5958"/>
                  <a:pt x="10794" y="5914"/>
                  <a:pt x="10964" y="5931"/>
                </a:cubicBezTo>
                <a:cubicBezTo>
                  <a:pt x="11191" y="5952"/>
                  <a:pt x="11276" y="6189"/>
                  <a:pt x="11517" y="6292"/>
                </a:cubicBezTo>
                <a:cubicBezTo>
                  <a:pt x="11559" y="6308"/>
                  <a:pt x="11588" y="6331"/>
                  <a:pt x="11588" y="6352"/>
                </a:cubicBezTo>
                <a:cubicBezTo>
                  <a:pt x="11602" y="6433"/>
                  <a:pt x="11671" y="6616"/>
                  <a:pt x="12039" y="6718"/>
                </a:cubicBezTo>
                <a:cubicBezTo>
                  <a:pt x="12096" y="6734"/>
                  <a:pt x="12136" y="6757"/>
                  <a:pt x="12136" y="6784"/>
                </a:cubicBezTo>
                <a:cubicBezTo>
                  <a:pt x="12165" y="6876"/>
                  <a:pt x="12236" y="7074"/>
                  <a:pt x="12534" y="7150"/>
                </a:cubicBezTo>
                <a:cubicBezTo>
                  <a:pt x="12577" y="7161"/>
                  <a:pt x="12605" y="7172"/>
                  <a:pt x="12618" y="7194"/>
                </a:cubicBezTo>
                <a:cubicBezTo>
                  <a:pt x="12717" y="7285"/>
                  <a:pt x="13029" y="7587"/>
                  <a:pt x="13737" y="7657"/>
                </a:cubicBezTo>
                <a:cubicBezTo>
                  <a:pt x="14445" y="7728"/>
                  <a:pt x="14175" y="7296"/>
                  <a:pt x="14175" y="7297"/>
                </a:cubicBezTo>
                <a:cubicBezTo>
                  <a:pt x="14175" y="7297"/>
                  <a:pt x="14783" y="7237"/>
                  <a:pt x="14542" y="6919"/>
                </a:cubicBezTo>
                <a:cubicBezTo>
                  <a:pt x="14542" y="6919"/>
                  <a:pt x="15094" y="6800"/>
                  <a:pt x="14825" y="6487"/>
                </a:cubicBezTo>
                <a:cubicBezTo>
                  <a:pt x="14825" y="6487"/>
                  <a:pt x="15335" y="6331"/>
                  <a:pt x="14755" y="6028"/>
                </a:cubicBezTo>
                <a:cubicBezTo>
                  <a:pt x="14755" y="6028"/>
                  <a:pt x="15436" y="5710"/>
                  <a:pt x="14799" y="5462"/>
                </a:cubicBezTo>
                <a:cubicBezTo>
                  <a:pt x="14799" y="5462"/>
                  <a:pt x="15251" y="5159"/>
                  <a:pt x="14529" y="4954"/>
                </a:cubicBezTo>
                <a:cubicBezTo>
                  <a:pt x="14529" y="4954"/>
                  <a:pt x="14672" y="4765"/>
                  <a:pt x="14078" y="4587"/>
                </a:cubicBezTo>
                <a:cubicBezTo>
                  <a:pt x="14078" y="4587"/>
                  <a:pt x="14232" y="4355"/>
                  <a:pt x="13468" y="4253"/>
                </a:cubicBezTo>
                <a:cubicBezTo>
                  <a:pt x="13496" y="4253"/>
                  <a:pt x="13679" y="3783"/>
                  <a:pt x="11499" y="4042"/>
                </a:cubicBezTo>
                <a:lnTo>
                  <a:pt x="11429" y="4177"/>
                </a:lnTo>
                <a:cubicBezTo>
                  <a:pt x="11429" y="4177"/>
                  <a:pt x="12660" y="4020"/>
                  <a:pt x="12915" y="4160"/>
                </a:cubicBezTo>
                <a:cubicBezTo>
                  <a:pt x="13184" y="4300"/>
                  <a:pt x="11685" y="4495"/>
                  <a:pt x="11119" y="4241"/>
                </a:cubicBezTo>
                <a:cubicBezTo>
                  <a:pt x="11119" y="4241"/>
                  <a:pt x="11203" y="4182"/>
                  <a:pt x="11274" y="4123"/>
                </a:cubicBezTo>
                <a:cubicBezTo>
                  <a:pt x="11458" y="3983"/>
                  <a:pt x="11333" y="3831"/>
                  <a:pt x="11035" y="3831"/>
                </a:cubicBezTo>
                <a:cubicBezTo>
                  <a:pt x="10950" y="3831"/>
                  <a:pt x="10836" y="3831"/>
                  <a:pt x="10765" y="3836"/>
                </a:cubicBezTo>
                <a:cubicBezTo>
                  <a:pt x="10694" y="3836"/>
                  <a:pt x="10580" y="3831"/>
                  <a:pt x="10495" y="3831"/>
                </a:cubicBezTo>
                <a:close/>
                <a:moveTo>
                  <a:pt x="8032" y="3988"/>
                </a:moveTo>
                <a:lnTo>
                  <a:pt x="7085" y="4010"/>
                </a:lnTo>
                <a:cubicBezTo>
                  <a:pt x="7029" y="4053"/>
                  <a:pt x="6972" y="4123"/>
                  <a:pt x="6873" y="4150"/>
                </a:cubicBezTo>
                <a:cubicBezTo>
                  <a:pt x="6646" y="4209"/>
                  <a:pt x="6546" y="4124"/>
                  <a:pt x="6263" y="4086"/>
                </a:cubicBezTo>
                <a:cubicBezTo>
                  <a:pt x="5725" y="3983"/>
                  <a:pt x="5443" y="4182"/>
                  <a:pt x="5174" y="4160"/>
                </a:cubicBezTo>
                <a:cubicBezTo>
                  <a:pt x="4863" y="4133"/>
                  <a:pt x="4567" y="4215"/>
                  <a:pt x="4595" y="4437"/>
                </a:cubicBezTo>
                <a:cubicBezTo>
                  <a:pt x="4623" y="4658"/>
                  <a:pt x="4919" y="4636"/>
                  <a:pt x="4480" y="6109"/>
                </a:cubicBezTo>
                <a:cubicBezTo>
                  <a:pt x="4197" y="7064"/>
                  <a:pt x="3772" y="7236"/>
                  <a:pt x="3631" y="7334"/>
                </a:cubicBezTo>
                <a:cubicBezTo>
                  <a:pt x="3348" y="7544"/>
                  <a:pt x="3322" y="7835"/>
                  <a:pt x="3662" y="7819"/>
                </a:cubicBezTo>
                <a:cubicBezTo>
                  <a:pt x="4016" y="7798"/>
                  <a:pt x="4055" y="7858"/>
                  <a:pt x="4281" y="7890"/>
                </a:cubicBezTo>
                <a:cubicBezTo>
                  <a:pt x="4861" y="7987"/>
                  <a:pt x="4650" y="7788"/>
                  <a:pt x="4975" y="7809"/>
                </a:cubicBezTo>
                <a:cubicBezTo>
                  <a:pt x="5287" y="7831"/>
                  <a:pt x="5314" y="7695"/>
                  <a:pt x="5201" y="7571"/>
                </a:cubicBezTo>
                <a:cubicBezTo>
                  <a:pt x="5074" y="7453"/>
                  <a:pt x="4793" y="7474"/>
                  <a:pt x="4807" y="7145"/>
                </a:cubicBezTo>
                <a:cubicBezTo>
                  <a:pt x="4836" y="6810"/>
                  <a:pt x="4820" y="6713"/>
                  <a:pt x="5046" y="6114"/>
                </a:cubicBezTo>
                <a:cubicBezTo>
                  <a:pt x="5273" y="5499"/>
                  <a:pt x="5529" y="5008"/>
                  <a:pt x="5586" y="4846"/>
                </a:cubicBezTo>
                <a:cubicBezTo>
                  <a:pt x="5685" y="4598"/>
                  <a:pt x="5896" y="4630"/>
                  <a:pt x="6094" y="4690"/>
                </a:cubicBezTo>
                <a:cubicBezTo>
                  <a:pt x="6236" y="4738"/>
                  <a:pt x="6506" y="4776"/>
                  <a:pt x="6718" y="4911"/>
                </a:cubicBezTo>
                <a:cubicBezTo>
                  <a:pt x="6718" y="4911"/>
                  <a:pt x="6631" y="4646"/>
                  <a:pt x="7169" y="4560"/>
                </a:cubicBezTo>
                <a:cubicBezTo>
                  <a:pt x="7169" y="4560"/>
                  <a:pt x="7029" y="4291"/>
                  <a:pt x="7793" y="4199"/>
                </a:cubicBezTo>
                <a:cubicBezTo>
                  <a:pt x="7793" y="4199"/>
                  <a:pt x="7834" y="4048"/>
                  <a:pt x="8032" y="3988"/>
                </a:cubicBezTo>
                <a:close/>
                <a:moveTo>
                  <a:pt x="13481" y="3988"/>
                </a:moveTo>
                <a:cubicBezTo>
                  <a:pt x="13679" y="4048"/>
                  <a:pt x="13724" y="4199"/>
                  <a:pt x="13724" y="4199"/>
                </a:cubicBezTo>
                <a:cubicBezTo>
                  <a:pt x="14488" y="4285"/>
                  <a:pt x="14348" y="4560"/>
                  <a:pt x="14348" y="4560"/>
                </a:cubicBezTo>
                <a:cubicBezTo>
                  <a:pt x="14886" y="4646"/>
                  <a:pt x="14799" y="4910"/>
                  <a:pt x="14799" y="4911"/>
                </a:cubicBezTo>
                <a:cubicBezTo>
                  <a:pt x="15011" y="4776"/>
                  <a:pt x="15295" y="4738"/>
                  <a:pt x="15423" y="4690"/>
                </a:cubicBezTo>
                <a:cubicBezTo>
                  <a:pt x="15621" y="4636"/>
                  <a:pt x="15833" y="4598"/>
                  <a:pt x="15918" y="4846"/>
                </a:cubicBezTo>
                <a:cubicBezTo>
                  <a:pt x="15974" y="5008"/>
                  <a:pt x="16213" y="5499"/>
                  <a:pt x="16453" y="6114"/>
                </a:cubicBezTo>
                <a:cubicBezTo>
                  <a:pt x="16680" y="6713"/>
                  <a:pt x="16668" y="6805"/>
                  <a:pt x="16696" y="7145"/>
                </a:cubicBezTo>
                <a:cubicBezTo>
                  <a:pt x="16725" y="7479"/>
                  <a:pt x="16425" y="7453"/>
                  <a:pt x="16298" y="7571"/>
                </a:cubicBezTo>
                <a:cubicBezTo>
                  <a:pt x="16171" y="7690"/>
                  <a:pt x="16198" y="7831"/>
                  <a:pt x="16524" y="7809"/>
                </a:cubicBezTo>
                <a:cubicBezTo>
                  <a:pt x="16864" y="7788"/>
                  <a:pt x="16652" y="7987"/>
                  <a:pt x="17231" y="7890"/>
                </a:cubicBezTo>
                <a:cubicBezTo>
                  <a:pt x="17458" y="7852"/>
                  <a:pt x="17501" y="7798"/>
                  <a:pt x="17855" y="7819"/>
                </a:cubicBezTo>
                <a:cubicBezTo>
                  <a:pt x="18195" y="7835"/>
                  <a:pt x="18198" y="7544"/>
                  <a:pt x="17886" y="7334"/>
                </a:cubicBezTo>
                <a:cubicBezTo>
                  <a:pt x="17745" y="7236"/>
                  <a:pt x="17320" y="7065"/>
                  <a:pt x="17037" y="6109"/>
                </a:cubicBezTo>
                <a:cubicBezTo>
                  <a:pt x="16598" y="4636"/>
                  <a:pt x="16894" y="4663"/>
                  <a:pt x="16922" y="4437"/>
                </a:cubicBezTo>
                <a:cubicBezTo>
                  <a:pt x="16950" y="4215"/>
                  <a:pt x="16653" y="4133"/>
                  <a:pt x="16342" y="4160"/>
                </a:cubicBezTo>
                <a:cubicBezTo>
                  <a:pt x="16088" y="4182"/>
                  <a:pt x="15787" y="3989"/>
                  <a:pt x="15250" y="4086"/>
                </a:cubicBezTo>
                <a:cubicBezTo>
                  <a:pt x="14967" y="4124"/>
                  <a:pt x="14871" y="4209"/>
                  <a:pt x="14644" y="4150"/>
                </a:cubicBezTo>
                <a:cubicBezTo>
                  <a:pt x="14545" y="4128"/>
                  <a:pt x="14489" y="4053"/>
                  <a:pt x="14432" y="4010"/>
                </a:cubicBezTo>
                <a:lnTo>
                  <a:pt x="13481" y="3988"/>
                </a:lnTo>
                <a:close/>
                <a:moveTo>
                  <a:pt x="13384" y="4322"/>
                </a:moveTo>
                <a:cubicBezTo>
                  <a:pt x="13483" y="4349"/>
                  <a:pt x="13552" y="4372"/>
                  <a:pt x="13609" y="4388"/>
                </a:cubicBezTo>
                <a:cubicBezTo>
                  <a:pt x="13793" y="4453"/>
                  <a:pt x="13708" y="4571"/>
                  <a:pt x="13481" y="4604"/>
                </a:cubicBezTo>
                <a:cubicBezTo>
                  <a:pt x="13297" y="4631"/>
                  <a:pt x="12985" y="4684"/>
                  <a:pt x="12490" y="4695"/>
                </a:cubicBezTo>
                <a:cubicBezTo>
                  <a:pt x="11697" y="4711"/>
                  <a:pt x="11203" y="4577"/>
                  <a:pt x="11203" y="4577"/>
                </a:cubicBezTo>
                <a:lnTo>
                  <a:pt x="11176" y="4447"/>
                </a:lnTo>
                <a:cubicBezTo>
                  <a:pt x="11176" y="4447"/>
                  <a:pt x="11683" y="4533"/>
                  <a:pt x="12278" y="4506"/>
                </a:cubicBezTo>
                <a:cubicBezTo>
                  <a:pt x="12929" y="4473"/>
                  <a:pt x="13383" y="4322"/>
                  <a:pt x="13384" y="4322"/>
                </a:cubicBezTo>
                <a:close/>
                <a:moveTo>
                  <a:pt x="8133" y="4334"/>
                </a:moveTo>
                <a:cubicBezTo>
                  <a:pt x="8133" y="4334"/>
                  <a:pt x="8584" y="4485"/>
                  <a:pt x="9235" y="4518"/>
                </a:cubicBezTo>
                <a:cubicBezTo>
                  <a:pt x="9829" y="4545"/>
                  <a:pt x="10340" y="4457"/>
                  <a:pt x="10341" y="4457"/>
                </a:cubicBezTo>
                <a:lnTo>
                  <a:pt x="10327" y="4582"/>
                </a:lnTo>
                <a:cubicBezTo>
                  <a:pt x="10327" y="4582"/>
                  <a:pt x="9833" y="4716"/>
                  <a:pt x="9040" y="4700"/>
                </a:cubicBezTo>
                <a:cubicBezTo>
                  <a:pt x="8545" y="4689"/>
                  <a:pt x="8233" y="4636"/>
                  <a:pt x="8049" y="4609"/>
                </a:cubicBezTo>
                <a:cubicBezTo>
                  <a:pt x="7809" y="4576"/>
                  <a:pt x="7738" y="4463"/>
                  <a:pt x="7921" y="4393"/>
                </a:cubicBezTo>
                <a:cubicBezTo>
                  <a:pt x="7978" y="4371"/>
                  <a:pt x="8049" y="4355"/>
                  <a:pt x="8133" y="4334"/>
                </a:cubicBezTo>
                <a:close/>
                <a:moveTo>
                  <a:pt x="13879" y="4663"/>
                </a:moveTo>
                <a:cubicBezTo>
                  <a:pt x="13879" y="4663"/>
                  <a:pt x="14219" y="4749"/>
                  <a:pt x="14078" y="4900"/>
                </a:cubicBezTo>
                <a:cubicBezTo>
                  <a:pt x="14050" y="4933"/>
                  <a:pt x="13878" y="5089"/>
                  <a:pt x="12844" y="5116"/>
                </a:cubicBezTo>
                <a:cubicBezTo>
                  <a:pt x="11782" y="5143"/>
                  <a:pt x="11274" y="4970"/>
                  <a:pt x="11274" y="4970"/>
                </a:cubicBezTo>
                <a:lnTo>
                  <a:pt x="11247" y="4765"/>
                </a:lnTo>
                <a:cubicBezTo>
                  <a:pt x="11247" y="4765"/>
                  <a:pt x="11955" y="4884"/>
                  <a:pt x="12733" y="4846"/>
                </a:cubicBezTo>
                <a:cubicBezTo>
                  <a:pt x="13781" y="4809"/>
                  <a:pt x="13879" y="4663"/>
                  <a:pt x="13879" y="4663"/>
                </a:cubicBezTo>
                <a:close/>
                <a:moveTo>
                  <a:pt x="7651" y="4668"/>
                </a:moveTo>
                <a:cubicBezTo>
                  <a:pt x="7651" y="4668"/>
                  <a:pt x="7750" y="4813"/>
                  <a:pt x="8784" y="4857"/>
                </a:cubicBezTo>
                <a:cubicBezTo>
                  <a:pt x="9562" y="4889"/>
                  <a:pt x="10270" y="4776"/>
                  <a:pt x="10270" y="4776"/>
                </a:cubicBezTo>
                <a:lnTo>
                  <a:pt x="10256" y="4976"/>
                </a:lnTo>
                <a:cubicBezTo>
                  <a:pt x="10256" y="4976"/>
                  <a:pt x="9734" y="5148"/>
                  <a:pt x="8686" y="5121"/>
                </a:cubicBezTo>
                <a:cubicBezTo>
                  <a:pt x="7667" y="5094"/>
                  <a:pt x="7481" y="4938"/>
                  <a:pt x="7452" y="4905"/>
                </a:cubicBezTo>
                <a:cubicBezTo>
                  <a:pt x="7325" y="4754"/>
                  <a:pt x="7651" y="4668"/>
                  <a:pt x="7651" y="4668"/>
                </a:cubicBezTo>
                <a:close/>
                <a:moveTo>
                  <a:pt x="7183" y="5062"/>
                </a:moveTo>
                <a:cubicBezTo>
                  <a:pt x="7183" y="5062"/>
                  <a:pt x="7296" y="5235"/>
                  <a:pt x="8527" y="5273"/>
                </a:cubicBezTo>
                <a:cubicBezTo>
                  <a:pt x="9574" y="5305"/>
                  <a:pt x="10213" y="5158"/>
                  <a:pt x="10212" y="5158"/>
                </a:cubicBezTo>
                <a:lnTo>
                  <a:pt x="10212" y="5315"/>
                </a:lnTo>
                <a:cubicBezTo>
                  <a:pt x="10212" y="5315"/>
                  <a:pt x="9745" y="5596"/>
                  <a:pt x="8372" y="5575"/>
                </a:cubicBezTo>
                <a:cubicBezTo>
                  <a:pt x="7268" y="5564"/>
                  <a:pt x="6998" y="5359"/>
                  <a:pt x="7041" y="5224"/>
                </a:cubicBezTo>
                <a:cubicBezTo>
                  <a:pt x="7069" y="5105"/>
                  <a:pt x="7182" y="5062"/>
                  <a:pt x="7183" y="5062"/>
                </a:cubicBezTo>
                <a:close/>
                <a:moveTo>
                  <a:pt x="14348" y="5062"/>
                </a:moveTo>
                <a:cubicBezTo>
                  <a:pt x="14348" y="5062"/>
                  <a:pt x="14461" y="5105"/>
                  <a:pt x="14489" y="5224"/>
                </a:cubicBezTo>
                <a:cubicBezTo>
                  <a:pt x="14518" y="5354"/>
                  <a:pt x="14261" y="5564"/>
                  <a:pt x="13158" y="5580"/>
                </a:cubicBezTo>
                <a:cubicBezTo>
                  <a:pt x="11785" y="5602"/>
                  <a:pt x="11318" y="5320"/>
                  <a:pt x="11318" y="5320"/>
                </a:cubicBezTo>
                <a:lnTo>
                  <a:pt x="11318" y="5165"/>
                </a:lnTo>
                <a:cubicBezTo>
                  <a:pt x="11318" y="5165"/>
                  <a:pt x="11942" y="5310"/>
                  <a:pt x="13003" y="5278"/>
                </a:cubicBezTo>
                <a:cubicBezTo>
                  <a:pt x="14234" y="5235"/>
                  <a:pt x="14347" y="5062"/>
                  <a:pt x="14348" y="5062"/>
                </a:cubicBezTo>
                <a:close/>
                <a:moveTo>
                  <a:pt x="10243" y="5516"/>
                </a:moveTo>
                <a:lnTo>
                  <a:pt x="10226" y="5639"/>
                </a:lnTo>
                <a:cubicBezTo>
                  <a:pt x="10226" y="5639"/>
                  <a:pt x="9676" y="6012"/>
                  <a:pt x="8275" y="6039"/>
                </a:cubicBezTo>
                <a:cubicBezTo>
                  <a:pt x="7129" y="6060"/>
                  <a:pt x="6588" y="5811"/>
                  <a:pt x="6970" y="5563"/>
                </a:cubicBezTo>
                <a:cubicBezTo>
                  <a:pt x="6970" y="5563"/>
                  <a:pt x="7411" y="5731"/>
                  <a:pt x="8217" y="5737"/>
                </a:cubicBezTo>
                <a:cubicBezTo>
                  <a:pt x="9718" y="5742"/>
                  <a:pt x="10243" y="5516"/>
                  <a:pt x="10243" y="5516"/>
                </a:cubicBezTo>
                <a:close/>
                <a:moveTo>
                  <a:pt x="11305" y="5516"/>
                </a:moveTo>
                <a:cubicBezTo>
                  <a:pt x="11305" y="5516"/>
                  <a:pt x="11826" y="5742"/>
                  <a:pt x="13326" y="5737"/>
                </a:cubicBezTo>
                <a:cubicBezTo>
                  <a:pt x="14133" y="5731"/>
                  <a:pt x="14573" y="5563"/>
                  <a:pt x="14573" y="5563"/>
                </a:cubicBezTo>
                <a:cubicBezTo>
                  <a:pt x="14941" y="5806"/>
                  <a:pt x="14415" y="6060"/>
                  <a:pt x="13269" y="6039"/>
                </a:cubicBezTo>
                <a:cubicBezTo>
                  <a:pt x="11867" y="6012"/>
                  <a:pt x="11318" y="5639"/>
                  <a:pt x="11318" y="5639"/>
                </a:cubicBezTo>
                <a:lnTo>
                  <a:pt x="11305" y="5516"/>
                </a:lnTo>
                <a:close/>
                <a:moveTo>
                  <a:pt x="10128" y="5860"/>
                </a:moveTo>
                <a:cubicBezTo>
                  <a:pt x="10128" y="5860"/>
                  <a:pt x="9391" y="6502"/>
                  <a:pt x="7806" y="6475"/>
                </a:cubicBezTo>
                <a:cubicBezTo>
                  <a:pt x="6235" y="6448"/>
                  <a:pt x="7059" y="6098"/>
                  <a:pt x="7059" y="6098"/>
                </a:cubicBezTo>
                <a:cubicBezTo>
                  <a:pt x="7059" y="6098"/>
                  <a:pt x="7240" y="6217"/>
                  <a:pt x="8160" y="6217"/>
                </a:cubicBezTo>
                <a:cubicBezTo>
                  <a:pt x="9533" y="6212"/>
                  <a:pt x="10128" y="5860"/>
                  <a:pt x="10128" y="5860"/>
                </a:cubicBezTo>
                <a:close/>
                <a:moveTo>
                  <a:pt x="11389" y="5860"/>
                </a:moveTo>
                <a:cubicBezTo>
                  <a:pt x="11389" y="5860"/>
                  <a:pt x="11984" y="6212"/>
                  <a:pt x="13357" y="6217"/>
                </a:cubicBezTo>
                <a:cubicBezTo>
                  <a:pt x="14277" y="6223"/>
                  <a:pt x="14458" y="6097"/>
                  <a:pt x="14458" y="6098"/>
                </a:cubicBezTo>
                <a:cubicBezTo>
                  <a:pt x="14458" y="6098"/>
                  <a:pt x="15295" y="6448"/>
                  <a:pt x="13724" y="6475"/>
                </a:cubicBezTo>
                <a:cubicBezTo>
                  <a:pt x="12153" y="6502"/>
                  <a:pt x="11389" y="5860"/>
                  <a:pt x="11389" y="5860"/>
                </a:cubicBezTo>
                <a:close/>
                <a:moveTo>
                  <a:pt x="10765" y="5995"/>
                </a:moveTo>
                <a:cubicBezTo>
                  <a:pt x="10496" y="5995"/>
                  <a:pt x="10341" y="6114"/>
                  <a:pt x="10327" y="6125"/>
                </a:cubicBezTo>
                <a:cubicBezTo>
                  <a:pt x="10299" y="6157"/>
                  <a:pt x="10311" y="6302"/>
                  <a:pt x="10296" y="6319"/>
                </a:cubicBezTo>
                <a:cubicBezTo>
                  <a:pt x="10282" y="6335"/>
                  <a:pt x="10270" y="6347"/>
                  <a:pt x="10270" y="6352"/>
                </a:cubicBezTo>
                <a:cubicBezTo>
                  <a:pt x="10241" y="6374"/>
                  <a:pt x="10286" y="6389"/>
                  <a:pt x="10327" y="6389"/>
                </a:cubicBezTo>
                <a:lnTo>
                  <a:pt x="11190" y="6389"/>
                </a:lnTo>
                <a:cubicBezTo>
                  <a:pt x="11232" y="6389"/>
                  <a:pt x="11262" y="6373"/>
                  <a:pt x="11247" y="6357"/>
                </a:cubicBezTo>
                <a:cubicBezTo>
                  <a:pt x="11233" y="6352"/>
                  <a:pt x="11231" y="6336"/>
                  <a:pt x="11216" y="6325"/>
                </a:cubicBezTo>
                <a:cubicBezTo>
                  <a:pt x="11202" y="6304"/>
                  <a:pt x="11218" y="6167"/>
                  <a:pt x="11190" y="6130"/>
                </a:cubicBezTo>
                <a:cubicBezTo>
                  <a:pt x="11190" y="6119"/>
                  <a:pt x="11034" y="5995"/>
                  <a:pt x="10765" y="5995"/>
                </a:cubicBezTo>
                <a:close/>
                <a:moveTo>
                  <a:pt x="9465" y="6426"/>
                </a:moveTo>
                <a:cubicBezTo>
                  <a:pt x="9465" y="6426"/>
                  <a:pt x="8898" y="6864"/>
                  <a:pt x="7850" y="6853"/>
                </a:cubicBezTo>
                <a:cubicBezTo>
                  <a:pt x="6803" y="6842"/>
                  <a:pt x="7058" y="6561"/>
                  <a:pt x="7059" y="6561"/>
                </a:cubicBezTo>
                <a:cubicBezTo>
                  <a:pt x="7059" y="6561"/>
                  <a:pt x="7185" y="6664"/>
                  <a:pt x="7921" y="6642"/>
                </a:cubicBezTo>
                <a:cubicBezTo>
                  <a:pt x="8657" y="6626"/>
                  <a:pt x="9464" y="6426"/>
                  <a:pt x="9465" y="6426"/>
                </a:cubicBezTo>
                <a:close/>
                <a:moveTo>
                  <a:pt x="10367" y="6433"/>
                </a:moveTo>
                <a:cubicBezTo>
                  <a:pt x="10310" y="6433"/>
                  <a:pt x="10269" y="6449"/>
                  <a:pt x="10270" y="6465"/>
                </a:cubicBezTo>
                <a:cubicBezTo>
                  <a:pt x="10270" y="6471"/>
                  <a:pt x="10283" y="6482"/>
                  <a:pt x="10283" y="6487"/>
                </a:cubicBezTo>
                <a:cubicBezTo>
                  <a:pt x="10297" y="6503"/>
                  <a:pt x="10284" y="6654"/>
                  <a:pt x="10270" y="6676"/>
                </a:cubicBezTo>
                <a:cubicBezTo>
                  <a:pt x="10256" y="6692"/>
                  <a:pt x="10244" y="6703"/>
                  <a:pt x="10243" y="6708"/>
                </a:cubicBezTo>
                <a:cubicBezTo>
                  <a:pt x="10243" y="6724"/>
                  <a:pt x="10285" y="6740"/>
                  <a:pt x="10327" y="6740"/>
                </a:cubicBezTo>
                <a:lnTo>
                  <a:pt x="11190" y="6740"/>
                </a:lnTo>
                <a:cubicBezTo>
                  <a:pt x="11232" y="6740"/>
                  <a:pt x="11262" y="6724"/>
                  <a:pt x="11247" y="6708"/>
                </a:cubicBezTo>
                <a:cubicBezTo>
                  <a:pt x="11233" y="6703"/>
                  <a:pt x="11231" y="6687"/>
                  <a:pt x="11216" y="6676"/>
                </a:cubicBezTo>
                <a:cubicBezTo>
                  <a:pt x="11202" y="6654"/>
                  <a:pt x="11203" y="6509"/>
                  <a:pt x="11203" y="6487"/>
                </a:cubicBezTo>
                <a:cubicBezTo>
                  <a:pt x="11203" y="6476"/>
                  <a:pt x="11216" y="6465"/>
                  <a:pt x="11216" y="6465"/>
                </a:cubicBezTo>
                <a:cubicBezTo>
                  <a:pt x="11230" y="6449"/>
                  <a:pt x="11175" y="6433"/>
                  <a:pt x="11119" y="6433"/>
                </a:cubicBezTo>
                <a:lnTo>
                  <a:pt x="10367" y="6433"/>
                </a:lnTo>
                <a:close/>
                <a:moveTo>
                  <a:pt x="12065" y="6433"/>
                </a:moveTo>
                <a:cubicBezTo>
                  <a:pt x="12065" y="6433"/>
                  <a:pt x="12887" y="6633"/>
                  <a:pt x="13609" y="6649"/>
                </a:cubicBezTo>
                <a:cubicBezTo>
                  <a:pt x="14345" y="6665"/>
                  <a:pt x="14471" y="6568"/>
                  <a:pt x="14472" y="6568"/>
                </a:cubicBezTo>
                <a:cubicBezTo>
                  <a:pt x="14472" y="6568"/>
                  <a:pt x="14741" y="6842"/>
                  <a:pt x="13680" y="6853"/>
                </a:cubicBezTo>
                <a:cubicBezTo>
                  <a:pt x="12632" y="6864"/>
                  <a:pt x="12065" y="6433"/>
                  <a:pt x="12065" y="6433"/>
                </a:cubicBezTo>
                <a:close/>
                <a:moveTo>
                  <a:pt x="10354" y="6784"/>
                </a:moveTo>
                <a:cubicBezTo>
                  <a:pt x="10297" y="6784"/>
                  <a:pt x="10242" y="6799"/>
                  <a:pt x="10256" y="6821"/>
                </a:cubicBezTo>
                <a:cubicBezTo>
                  <a:pt x="10256" y="6826"/>
                  <a:pt x="10270" y="6837"/>
                  <a:pt x="10270" y="6848"/>
                </a:cubicBezTo>
                <a:cubicBezTo>
                  <a:pt x="10284" y="6870"/>
                  <a:pt x="10268" y="6892"/>
                  <a:pt x="10226" y="6897"/>
                </a:cubicBezTo>
                <a:cubicBezTo>
                  <a:pt x="10211" y="6897"/>
                  <a:pt x="10214" y="6897"/>
                  <a:pt x="10199" y="6897"/>
                </a:cubicBezTo>
                <a:lnTo>
                  <a:pt x="10084" y="6897"/>
                </a:lnTo>
                <a:cubicBezTo>
                  <a:pt x="10042" y="6897"/>
                  <a:pt x="10015" y="6908"/>
                  <a:pt x="9987" y="6919"/>
                </a:cubicBezTo>
                <a:lnTo>
                  <a:pt x="9973" y="6929"/>
                </a:lnTo>
                <a:cubicBezTo>
                  <a:pt x="9959" y="6945"/>
                  <a:pt x="9960" y="6967"/>
                  <a:pt x="9973" y="6978"/>
                </a:cubicBezTo>
                <a:lnTo>
                  <a:pt x="9987" y="6988"/>
                </a:lnTo>
                <a:cubicBezTo>
                  <a:pt x="10001" y="7004"/>
                  <a:pt x="10041" y="7010"/>
                  <a:pt x="10084" y="7010"/>
                </a:cubicBezTo>
                <a:lnTo>
                  <a:pt x="10199" y="7010"/>
                </a:lnTo>
                <a:cubicBezTo>
                  <a:pt x="10241" y="7015"/>
                  <a:pt x="10271" y="7042"/>
                  <a:pt x="10256" y="7064"/>
                </a:cubicBezTo>
                <a:cubicBezTo>
                  <a:pt x="10242" y="7080"/>
                  <a:pt x="10226" y="7097"/>
                  <a:pt x="10226" y="7108"/>
                </a:cubicBezTo>
                <a:cubicBezTo>
                  <a:pt x="10211" y="7124"/>
                  <a:pt x="10240" y="7140"/>
                  <a:pt x="10296" y="7140"/>
                </a:cubicBezTo>
                <a:lnTo>
                  <a:pt x="11216" y="7140"/>
                </a:lnTo>
                <a:cubicBezTo>
                  <a:pt x="11273" y="7140"/>
                  <a:pt x="11302" y="7118"/>
                  <a:pt x="11287" y="7108"/>
                </a:cubicBezTo>
                <a:cubicBezTo>
                  <a:pt x="11273" y="7102"/>
                  <a:pt x="11275" y="7080"/>
                  <a:pt x="11260" y="7064"/>
                </a:cubicBezTo>
                <a:cubicBezTo>
                  <a:pt x="11246" y="7042"/>
                  <a:pt x="11276" y="7015"/>
                  <a:pt x="11318" y="7010"/>
                </a:cubicBezTo>
                <a:lnTo>
                  <a:pt x="11429" y="7010"/>
                </a:lnTo>
                <a:cubicBezTo>
                  <a:pt x="11471" y="7010"/>
                  <a:pt x="11503" y="6999"/>
                  <a:pt x="11530" y="6988"/>
                </a:cubicBezTo>
                <a:lnTo>
                  <a:pt x="11544" y="6978"/>
                </a:lnTo>
                <a:cubicBezTo>
                  <a:pt x="11558" y="6962"/>
                  <a:pt x="11557" y="6940"/>
                  <a:pt x="11544" y="6929"/>
                </a:cubicBezTo>
                <a:lnTo>
                  <a:pt x="11530" y="6919"/>
                </a:lnTo>
                <a:cubicBezTo>
                  <a:pt x="11516" y="6903"/>
                  <a:pt x="11471" y="6897"/>
                  <a:pt x="11429" y="6897"/>
                </a:cubicBezTo>
                <a:lnTo>
                  <a:pt x="11318" y="6897"/>
                </a:lnTo>
                <a:cubicBezTo>
                  <a:pt x="11318" y="6897"/>
                  <a:pt x="11301" y="6897"/>
                  <a:pt x="11287" y="6897"/>
                </a:cubicBezTo>
                <a:cubicBezTo>
                  <a:pt x="11245" y="6891"/>
                  <a:pt x="11234" y="6870"/>
                  <a:pt x="11234" y="6848"/>
                </a:cubicBezTo>
                <a:cubicBezTo>
                  <a:pt x="11234" y="6837"/>
                  <a:pt x="11247" y="6826"/>
                  <a:pt x="11247" y="6821"/>
                </a:cubicBezTo>
                <a:cubicBezTo>
                  <a:pt x="11261" y="6799"/>
                  <a:pt x="11202" y="6784"/>
                  <a:pt x="11145" y="6784"/>
                </a:cubicBezTo>
                <a:lnTo>
                  <a:pt x="10354" y="6784"/>
                </a:lnTo>
                <a:close/>
                <a:moveTo>
                  <a:pt x="8969" y="6838"/>
                </a:moveTo>
                <a:cubicBezTo>
                  <a:pt x="8969" y="6838"/>
                  <a:pt x="8995" y="7079"/>
                  <a:pt x="8160" y="7155"/>
                </a:cubicBezTo>
                <a:cubicBezTo>
                  <a:pt x="7014" y="7263"/>
                  <a:pt x="7298" y="6973"/>
                  <a:pt x="7298" y="6973"/>
                </a:cubicBezTo>
                <a:cubicBezTo>
                  <a:pt x="8246" y="7113"/>
                  <a:pt x="8969" y="6838"/>
                  <a:pt x="8969" y="6838"/>
                </a:cubicBezTo>
                <a:close/>
                <a:moveTo>
                  <a:pt x="12561" y="6838"/>
                </a:moveTo>
                <a:cubicBezTo>
                  <a:pt x="12561" y="6838"/>
                  <a:pt x="13284" y="7113"/>
                  <a:pt x="14233" y="6973"/>
                </a:cubicBezTo>
                <a:cubicBezTo>
                  <a:pt x="14233" y="6973"/>
                  <a:pt x="14517" y="7263"/>
                  <a:pt x="13370" y="7155"/>
                </a:cubicBezTo>
                <a:cubicBezTo>
                  <a:pt x="12535" y="7079"/>
                  <a:pt x="12561" y="6838"/>
                  <a:pt x="12561" y="6838"/>
                </a:cubicBezTo>
                <a:close/>
                <a:moveTo>
                  <a:pt x="10367" y="7182"/>
                </a:moveTo>
                <a:cubicBezTo>
                  <a:pt x="10310" y="7182"/>
                  <a:pt x="10255" y="7199"/>
                  <a:pt x="10270" y="7221"/>
                </a:cubicBezTo>
                <a:cubicBezTo>
                  <a:pt x="10270" y="7226"/>
                  <a:pt x="10283" y="7237"/>
                  <a:pt x="10283" y="7248"/>
                </a:cubicBezTo>
                <a:cubicBezTo>
                  <a:pt x="10297" y="7269"/>
                  <a:pt x="10268" y="7291"/>
                  <a:pt x="10226" y="7297"/>
                </a:cubicBezTo>
                <a:cubicBezTo>
                  <a:pt x="10211" y="7297"/>
                  <a:pt x="10214" y="7297"/>
                  <a:pt x="10199" y="7297"/>
                </a:cubicBezTo>
                <a:lnTo>
                  <a:pt x="10084" y="7297"/>
                </a:lnTo>
                <a:cubicBezTo>
                  <a:pt x="10042" y="7297"/>
                  <a:pt x="10015" y="7306"/>
                  <a:pt x="9987" y="7317"/>
                </a:cubicBezTo>
                <a:lnTo>
                  <a:pt x="9973" y="7329"/>
                </a:lnTo>
                <a:cubicBezTo>
                  <a:pt x="9959" y="7345"/>
                  <a:pt x="9959" y="7367"/>
                  <a:pt x="9987" y="7377"/>
                </a:cubicBezTo>
                <a:lnTo>
                  <a:pt x="10000" y="7388"/>
                </a:lnTo>
                <a:cubicBezTo>
                  <a:pt x="10014" y="7404"/>
                  <a:pt x="10059" y="7409"/>
                  <a:pt x="10102" y="7409"/>
                </a:cubicBezTo>
                <a:lnTo>
                  <a:pt x="10212" y="7409"/>
                </a:lnTo>
                <a:cubicBezTo>
                  <a:pt x="10255" y="7415"/>
                  <a:pt x="10284" y="7442"/>
                  <a:pt x="10270" y="7463"/>
                </a:cubicBezTo>
                <a:cubicBezTo>
                  <a:pt x="10256" y="7480"/>
                  <a:pt x="10244" y="7495"/>
                  <a:pt x="10243" y="7506"/>
                </a:cubicBezTo>
                <a:cubicBezTo>
                  <a:pt x="10229" y="7522"/>
                  <a:pt x="10258" y="7539"/>
                  <a:pt x="10314" y="7539"/>
                </a:cubicBezTo>
                <a:lnTo>
                  <a:pt x="11234" y="7539"/>
                </a:lnTo>
                <a:cubicBezTo>
                  <a:pt x="11291" y="7539"/>
                  <a:pt x="11319" y="7516"/>
                  <a:pt x="11305" y="7506"/>
                </a:cubicBezTo>
                <a:cubicBezTo>
                  <a:pt x="11291" y="7500"/>
                  <a:pt x="11288" y="7480"/>
                  <a:pt x="11274" y="7463"/>
                </a:cubicBezTo>
                <a:cubicBezTo>
                  <a:pt x="11260" y="7442"/>
                  <a:pt x="11289" y="7415"/>
                  <a:pt x="11331" y="7409"/>
                </a:cubicBezTo>
                <a:lnTo>
                  <a:pt x="11446" y="7409"/>
                </a:lnTo>
                <a:cubicBezTo>
                  <a:pt x="11489" y="7409"/>
                  <a:pt x="11516" y="7398"/>
                  <a:pt x="11544" y="7388"/>
                </a:cubicBezTo>
                <a:lnTo>
                  <a:pt x="11557" y="7377"/>
                </a:lnTo>
                <a:cubicBezTo>
                  <a:pt x="11571" y="7361"/>
                  <a:pt x="11571" y="7339"/>
                  <a:pt x="11557" y="7329"/>
                </a:cubicBezTo>
                <a:lnTo>
                  <a:pt x="11544" y="7317"/>
                </a:lnTo>
                <a:cubicBezTo>
                  <a:pt x="11529" y="7301"/>
                  <a:pt x="11489" y="7297"/>
                  <a:pt x="11446" y="7297"/>
                </a:cubicBezTo>
                <a:lnTo>
                  <a:pt x="11331" y="7297"/>
                </a:lnTo>
                <a:cubicBezTo>
                  <a:pt x="11331" y="7297"/>
                  <a:pt x="11319" y="7297"/>
                  <a:pt x="11305" y="7297"/>
                </a:cubicBezTo>
                <a:cubicBezTo>
                  <a:pt x="11262" y="7291"/>
                  <a:pt x="11246" y="7269"/>
                  <a:pt x="11247" y="7248"/>
                </a:cubicBezTo>
                <a:cubicBezTo>
                  <a:pt x="11247" y="7237"/>
                  <a:pt x="11260" y="7226"/>
                  <a:pt x="11260" y="7221"/>
                </a:cubicBezTo>
                <a:cubicBezTo>
                  <a:pt x="11275" y="7199"/>
                  <a:pt x="11219" y="7182"/>
                  <a:pt x="11163" y="7182"/>
                </a:cubicBezTo>
                <a:lnTo>
                  <a:pt x="10367" y="7182"/>
                </a:lnTo>
                <a:close/>
                <a:moveTo>
                  <a:pt x="8487" y="7236"/>
                </a:moveTo>
                <a:cubicBezTo>
                  <a:pt x="8487" y="7236"/>
                  <a:pt x="8287" y="7457"/>
                  <a:pt x="7806" y="7501"/>
                </a:cubicBezTo>
                <a:cubicBezTo>
                  <a:pt x="7481" y="7533"/>
                  <a:pt x="7651" y="7344"/>
                  <a:pt x="7651" y="7344"/>
                </a:cubicBezTo>
                <a:cubicBezTo>
                  <a:pt x="7651" y="7344"/>
                  <a:pt x="8034" y="7360"/>
                  <a:pt x="8487" y="7236"/>
                </a:cubicBezTo>
                <a:close/>
                <a:moveTo>
                  <a:pt x="13056" y="7243"/>
                </a:moveTo>
                <a:cubicBezTo>
                  <a:pt x="13495" y="7367"/>
                  <a:pt x="13892" y="7350"/>
                  <a:pt x="13892" y="7350"/>
                </a:cubicBezTo>
                <a:cubicBezTo>
                  <a:pt x="13892" y="7350"/>
                  <a:pt x="14050" y="7522"/>
                  <a:pt x="13724" y="7501"/>
                </a:cubicBezTo>
                <a:cubicBezTo>
                  <a:pt x="13257" y="7468"/>
                  <a:pt x="13056" y="7243"/>
                  <a:pt x="13056" y="7243"/>
                </a:cubicBezTo>
                <a:close/>
                <a:moveTo>
                  <a:pt x="10367" y="7587"/>
                </a:moveTo>
                <a:cubicBezTo>
                  <a:pt x="10310" y="7587"/>
                  <a:pt x="10255" y="7604"/>
                  <a:pt x="10270" y="7625"/>
                </a:cubicBezTo>
                <a:cubicBezTo>
                  <a:pt x="10270" y="7631"/>
                  <a:pt x="10283" y="7641"/>
                  <a:pt x="10283" y="7652"/>
                </a:cubicBezTo>
                <a:cubicBezTo>
                  <a:pt x="10297" y="7674"/>
                  <a:pt x="10268" y="7696"/>
                  <a:pt x="10226" y="7701"/>
                </a:cubicBezTo>
                <a:cubicBezTo>
                  <a:pt x="10211" y="7701"/>
                  <a:pt x="10214" y="7701"/>
                  <a:pt x="10199" y="7701"/>
                </a:cubicBezTo>
                <a:lnTo>
                  <a:pt x="10000" y="7701"/>
                </a:lnTo>
                <a:cubicBezTo>
                  <a:pt x="9972" y="7701"/>
                  <a:pt x="9930" y="7711"/>
                  <a:pt x="9916" y="7721"/>
                </a:cubicBezTo>
                <a:lnTo>
                  <a:pt x="9903" y="7733"/>
                </a:lnTo>
                <a:cubicBezTo>
                  <a:pt x="9888" y="7749"/>
                  <a:pt x="9889" y="7771"/>
                  <a:pt x="9903" y="7782"/>
                </a:cubicBezTo>
                <a:lnTo>
                  <a:pt x="9916" y="7792"/>
                </a:lnTo>
                <a:cubicBezTo>
                  <a:pt x="9930" y="7808"/>
                  <a:pt x="9970" y="7814"/>
                  <a:pt x="10013" y="7814"/>
                </a:cubicBezTo>
                <a:lnTo>
                  <a:pt x="10212" y="7814"/>
                </a:lnTo>
                <a:cubicBezTo>
                  <a:pt x="10255" y="7820"/>
                  <a:pt x="10284" y="7846"/>
                  <a:pt x="10270" y="7868"/>
                </a:cubicBezTo>
                <a:cubicBezTo>
                  <a:pt x="10256" y="7884"/>
                  <a:pt x="10244" y="7899"/>
                  <a:pt x="10243" y="7910"/>
                </a:cubicBezTo>
                <a:cubicBezTo>
                  <a:pt x="10229" y="7926"/>
                  <a:pt x="10258" y="7944"/>
                  <a:pt x="10314" y="7944"/>
                </a:cubicBezTo>
                <a:lnTo>
                  <a:pt x="11234" y="7944"/>
                </a:lnTo>
                <a:cubicBezTo>
                  <a:pt x="11291" y="7944"/>
                  <a:pt x="11319" y="7921"/>
                  <a:pt x="11305" y="7910"/>
                </a:cubicBezTo>
                <a:cubicBezTo>
                  <a:pt x="11291" y="7905"/>
                  <a:pt x="11288" y="7884"/>
                  <a:pt x="11274" y="7868"/>
                </a:cubicBezTo>
                <a:cubicBezTo>
                  <a:pt x="11260" y="7847"/>
                  <a:pt x="11289" y="7819"/>
                  <a:pt x="11331" y="7814"/>
                </a:cubicBezTo>
                <a:lnTo>
                  <a:pt x="11530" y="7814"/>
                </a:lnTo>
                <a:cubicBezTo>
                  <a:pt x="11573" y="7814"/>
                  <a:pt x="11600" y="7803"/>
                  <a:pt x="11628" y="7792"/>
                </a:cubicBezTo>
                <a:lnTo>
                  <a:pt x="11641" y="7782"/>
                </a:lnTo>
                <a:cubicBezTo>
                  <a:pt x="11655" y="7766"/>
                  <a:pt x="11655" y="7744"/>
                  <a:pt x="11641" y="7733"/>
                </a:cubicBezTo>
                <a:lnTo>
                  <a:pt x="11628" y="7721"/>
                </a:lnTo>
                <a:cubicBezTo>
                  <a:pt x="11613" y="7705"/>
                  <a:pt x="11573" y="7701"/>
                  <a:pt x="11530" y="7701"/>
                </a:cubicBezTo>
                <a:lnTo>
                  <a:pt x="11331" y="7701"/>
                </a:lnTo>
                <a:cubicBezTo>
                  <a:pt x="11331" y="7701"/>
                  <a:pt x="11319" y="7701"/>
                  <a:pt x="11305" y="7701"/>
                </a:cubicBezTo>
                <a:cubicBezTo>
                  <a:pt x="11262" y="7696"/>
                  <a:pt x="11246" y="7674"/>
                  <a:pt x="11247" y="7652"/>
                </a:cubicBezTo>
                <a:cubicBezTo>
                  <a:pt x="11247" y="7642"/>
                  <a:pt x="11260" y="7631"/>
                  <a:pt x="11260" y="7625"/>
                </a:cubicBezTo>
                <a:cubicBezTo>
                  <a:pt x="11275" y="7604"/>
                  <a:pt x="11219" y="7586"/>
                  <a:pt x="11163" y="7587"/>
                </a:cubicBezTo>
                <a:lnTo>
                  <a:pt x="10367" y="7587"/>
                </a:lnTo>
                <a:close/>
                <a:moveTo>
                  <a:pt x="17475" y="7898"/>
                </a:moveTo>
                <a:cubicBezTo>
                  <a:pt x="17384" y="7903"/>
                  <a:pt x="17289" y="7914"/>
                  <a:pt x="17205" y="7937"/>
                </a:cubicBezTo>
                <a:cubicBezTo>
                  <a:pt x="17120" y="7959"/>
                  <a:pt x="17021" y="7976"/>
                  <a:pt x="16922" y="7981"/>
                </a:cubicBezTo>
                <a:cubicBezTo>
                  <a:pt x="16809" y="7987"/>
                  <a:pt x="16650" y="7998"/>
                  <a:pt x="16595" y="8025"/>
                </a:cubicBezTo>
                <a:cubicBezTo>
                  <a:pt x="16439" y="8079"/>
                  <a:pt x="16470" y="8180"/>
                  <a:pt x="16626" y="8234"/>
                </a:cubicBezTo>
                <a:cubicBezTo>
                  <a:pt x="16767" y="8288"/>
                  <a:pt x="17122" y="8326"/>
                  <a:pt x="17391" y="8898"/>
                </a:cubicBezTo>
                <a:cubicBezTo>
                  <a:pt x="17532" y="9211"/>
                  <a:pt x="17939" y="10064"/>
                  <a:pt x="18010" y="10252"/>
                </a:cubicBezTo>
                <a:cubicBezTo>
                  <a:pt x="18095" y="10457"/>
                  <a:pt x="18110" y="10701"/>
                  <a:pt x="18196" y="10777"/>
                </a:cubicBezTo>
                <a:cubicBezTo>
                  <a:pt x="18281" y="10858"/>
                  <a:pt x="18462" y="10814"/>
                  <a:pt x="18647" y="10792"/>
                </a:cubicBezTo>
                <a:cubicBezTo>
                  <a:pt x="18817" y="10770"/>
                  <a:pt x="19114" y="10781"/>
                  <a:pt x="19341" y="10797"/>
                </a:cubicBezTo>
                <a:cubicBezTo>
                  <a:pt x="19568" y="10813"/>
                  <a:pt x="19666" y="10809"/>
                  <a:pt x="19624" y="10733"/>
                </a:cubicBezTo>
                <a:cubicBezTo>
                  <a:pt x="19582" y="10657"/>
                  <a:pt x="19313" y="10630"/>
                  <a:pt x="19186" y="10360"/>
                </a:cubicBezTo>
                <a:cubicBezTo>
                  <a:pt x="19144" y="10274"/>
                  <a:pt x="18109" y="8790"/>
                  <a:pt x="17939" y="8342"/>
                </a:cubicBezTo>
                <a:cubicBezTo>
                  <a:pt x="17840" y="8099"/>
                  <a:pt x="18182" y="8100"/>
                  <a:pt x="18054" y="7981"/>
                </a:cubicBezTo>
                <a:cubicBezTo>
                  <a:pt x="18012" y="7941"/>
                  <a:pt x="17748" y="7885"/>
                  <a:pt x="17475" y="7898"/>
                </a:cubicBezTo>
                <a:close/>
                <a:moveTo>
                  <a:pt x="4069" y="7902"/>
                </a:moveTo>
                <a:cubicBezTo>
                  <a:pt x="3792" y="7888"/>
                  <a:pt x="3521" y="7946"/>
                  <a:pt x="3489" y="7986"/>
                </a:cubicBezTo>
                <a:cubicBezTo>
                  <a:pt x="3376" y="8105"/>
                  <a:pt x="3703" y="8101"/>
                  <a:pt x="3604" y="8349"/>
                </a:cubicBezTo>
                <a:cubicBezTo>
                  <a:pt x="3434" y="8797"/>
                  <a:pt x="2400" y="10279"/>
                  <a:pt x="2357" y="10365"/>
                </a:cubicBezTo>
                <a:cubicBezTo>
                  <a:pt x="2230" y="10635"/>
                  <a:pt x="1962" y="10663"/>
                  <a:pt x="1919" y="10738"/>
                </a:cubicBezTo>
                <a:cubicBezTo>
                  <a:pt x="1877" y="10814"/>
                  <a:pt x="1976" y="10825"/>
                  <a:pt x="2202" y="10804"/>
                </a:cubicBezTo>
                <a:cubicBezTo>
                  <a:pt x="2429" y="10788"/>
                  <a:pt x="2713" y="10776"/>
                  <a:pt x="2897" y="10797"/>
                </a:cubicBezTo>
                <a:cubicBezTo>
                  <a:pt x="3067" y="10819"/>
                  <a:pt x="3249" y="10857"/>
                  <a:pt x="3348" y="10787"/>
                </a:cubicBezTo>
                <a:cubicBezTo>
                  <a:pt x="3447" y="10711"/>
                  <a:pt x="3463" y="10469"/>
                  <a:pt x="3534" y="10264"/>
                </a:cubicBezTo>
                <a:cubicBezTo>
                  <a:pt x="3604" y="10075"/>
                  <a:pt x="4016" y="9221"/>
                  <a:pt x="4157" y="8909"/>
                </a:cubicBezTo>
                <a:cubicBezTo>
                  <a:pt x="4426" y="8337"/>
                  <a:pt x="4777" y="8300"/>
                  <a:pt x="4918" y="8246"/>
                </a:cubicBezTo>
                <a:cubicBezTo>
                  <a:pt x="5059" y="8192"/>
                  <a:pt x="5105" y="8094"/>
                  <a:pt x="4949" y="8035"/>
                </a:cubicBezTo>
                <a:cubicBezTo>
                  <a:pt x="4878" y="8003"/>
                  <a:pt x="4735" y="7992"/>
                  <a:pt x="4622" y="7986"/>
                </a:cubicBezTo>
                <a:cubicBezTo>
                  <a:pt x="4523" y="7981"/>
                  <a:pt x="4424" y="7966"/>
                  <a:pt x="4339" y="7944"/>
                </a:cubicBezTo>
                <a:cubicBezTo>
                  <a:pt x="4254" y="7920"/>
                  <a:pt x="4161" y="7907"/>
                  <a:pt x="4069" y="7902"/>
                </a:cubicBezTo>
                <a:close/>
                <a:moveTo>
                  <a:pt x="10367" y="7991"/>
                </a:moveTo>
                <a:cubicBezTo>
                  <a:pt x="10310" y="7991"/>
                  <a:pt x="10255" y="8008"/>
                  <a:pt x="10270" y="8030"/>
                </a:cubicBezTo>
                <a:cubicBezTo>
                  <a:pt x="10270" y="8035"/>
                  <a:pt x="10283" y="8046"/>
                  <a:pt x="10283" y="8057"/>
                </a:cubicBezTo>
                <a:cubicBezTo>
                  <a:pt x="10297" y="8079"/>
                  <a:pt x="10268" y="8101"/>
                  <a:pt x="10226" y="8106"/>
                </a:cubicBezTo>
                <a:cubicBezTo>
                  <a:pt x="10211" y="8106"/>
                  <a:pt x="10214" y="8106"/>
                  <a:pt x="10199" y="8106"/>
                </a:cubicBezTo>
                <a:lnTo>
                  <a:pt x="10000" y="8106"/>
                </a:lnTo>
                <a:cubicBezTo>
                  <a:pt x="9957" y="8106"/>
                  <a:pt x="9931" y="8117"/>
                  <a:pt x="9903" y="8133"/>
                </a:cubicBezTo>
                <a:lnTo>
                  <a:pt x="9889" y="8143"/>
                </a:lnTo>
                <a:cubicBezTo>
                  <a:pt x="9875" y="8159"/>
                  <a:pt x="9875" y="8181"/>
                  <a:pt x="9903" y="8197"/>
                </a:cubicBezTo>
                <a:lnTo>
                  <a:pt x="9916" y="8207"/>
                </a:lnTo>
                <a:cubicBezTo>
                  <a:pt x="9930" y="8223"/>
                  <a:pt x="9970" y="8234"/>
                  <a:pt x="10013" y="8234"/>
                </a:cubicBezTo>
                <a:lnTo>
                  <a:pt x="10212" y="8234"/>
                </a:lnTo>
                <a:cubicBezTo>
                  <a:pt x="10255" y="8239"/>
                  <a:pt x="10284" y="8266"/>
                  <a:pt x="10270" y="8288"/>
                </a:cubicBezTo>
                <a:cubicBezTo>
                  <a:pt x="10256" y="8304"/>
                  <a:pt x="10244" y="8321"/>
                  <a:pt x="10243" y="8332"/>
                </a:cubicBezTo>
                <a:cubicBezTo>
                  <a:pt x="10229" y="8348"/>
                  <a:pt x="10258" y="8364"/>
                  <a:pt x="10314" y="8369"/>
                </a:cubicBezTo>
                <a:lnTo>
                  <a:pt x="11234" y="8369"/>
                </a:lnTo>
                <a:cubicBezTo>
                  <a:pt x="11291" y="8369"/>
                  <a:pt x="11319" y="8348"/>
                  <a:pt x="11305" y="8332"/>
                </a:cubicBezTo>
                <a:cubicBezTo>
                  <a:pt x="11291" y="8321"/>
                  <a:pt x="11288" y="8304"/>
                  <a:pt x="11274" y="8288"/>
                </a:cubicBezTo>
                <a:cubicBezTo>
                  <a:pt x="11260" y="8266"/>
                  <a:pt x="11289" y="8234"/>
                  <a:pt x="11331" y="8234"/>
                </a:cubicBezTo>
                <a:lnTo>
                  <a:pt x="11530" y="8234"/>
                </a:lnTo>
                <a:cubicBezTo>
                  <a:pt x="11573" y="8234"/>
                  <a:pt x="11600" y="8223"/>
                  <a:pt x="11628" y="8207"/>
                </a:cubicBezTo>
                <a:lnTo>
                  <a:pt x="11641" y="8197"/>
                </a:lnTo>
                <a:cubicBezTo>
                  <a:pt x="11655" y="8181"/>
                  <a:pt x="11655" y="8159"/>
                  <a:pt x="11641" y="8143"/>
                </a:cubicBezTo>
                <a:lnTo>
                  <a:pt x="11628" y="8133"/>
                </a:lnTo>
                <a:cubicBezTo>
                  <a:pt x="11613" y="8117"/>
                  <a:pt x="11573" y="8106"/>
                  <a:pt x="11530" y="8106"/>
                </a:cubicBezTo>
                <a:lnTo>
                  <a:pt x="11331" y="8106"/>
                </a:lnTo>
                <a:cubicBezTo>
                  <a:pt x="11331" y="8106"/>
                  <a:pt x="11319" y="8106"/>
                  <a:pt x="11305" y="8106"/>
                </a:cubicBezTo>
                <a:cubicBezTo>
                  <a:pt x="11262" y="8100"/>
                  <a:pt x="11246" y="8079"/>
                  <a:pt x="11247" y="8057"/>
                </a:cubicBezTo>
                <a:cubicBezTo>
                  <a:pt x="11247" y="8046"/>
                  <a:pt x="11260" y="8035"/>
                  <a:pt x="11260" y="8030"/>
                </a:cubicBezTo>
                <a:cubicBezTo>
                  <a:pt x="11275" y="8008"/>
                  <a:pt x="11219" y="7991"/>
                  <a:pt x="11163" y="7991"/>
                </a:cubicBezTo>
                <a:lnTo>
                  <a:pt x="10367" y="7991"/>
                </a:lnTo>
                <a:close/>
                <a:moveTo>
                  <a:pt x="10314" y="8413"/>
                </a:moveTo>
                <a:cubicBezTo>
                  <a:pt x="10243" y="8413"/>
                  <a:pt x="10199" y="8429"/>
                  <a:pt x="10199" y="8445"/>
                </a:cubicBezTo>
                <a:cubicBezTo>
                  <a:pt x="10199" y="8450"/>
                  <a:pt x="10212" y="8461"/>
                  <a:pt x="10212" y="8472"/>
                </a:cubicBezTo>
                <a:cubicBezTo>
                  <a:pt x="10226" y="8493"/>
                  <a:pt x="10197" y="8510"/>
                  <a:pt x="10155" y="8516"/>
                </a:cubicBezTo>
                <a:cubicBezTo>
                  <a:pt x="10141" y="8516"/>
                  <a:pt x="10143" y="8516"/>
                  <a:pt x="10128" y="8516"/>
                </a:cubicBezTo>
                <a:lnTo>
                  <a:pt x="9916" y="8516"/>
                </a:lnTo>
                <a:cubicBezTo>
                  <a:pt x="9873" y="8516"/>
                  <a:pt x="9832" y="8527"/>
                  <a:pt x="9819" y="8538"/>
                </a:cubicBezTo>
                <a:lnTo>
                  <a:pt x="9801" y="8543"/>
                </a:lnTo>
                <a:cubicBezTo>
                  <a:pt x="9773" y="8559"/>
                  <a:pt x="9773" y="8575"/>
                  <a:pt x="9801" y="8592"/>
                </a:cubicBezTo>
                <a:lnTo>
                  <a:pt x="9819" y="8597"/>
                </a:lnTo>
                <a:cubicBezTo>
                  <a:pt x="9847" y="8613"/>
                  <a:pt x="9873" y="8618"/>
                  <a:pt x="9916" y="8619"/>
                </a:cubicBezTo>
                <a:lnTo>
                  <a:pt x="10128" y="8619"/>
                </a:lnTo>
                <a:cubicBezTo>
                  <a:pt x="10185" y="8624"/>
                  <a:pt x="10214" y="8644"/>
                  <a:pt x="10186" y="8666"/>
                </a:cubicBezTo>
                <a:cubicBezTo>
                  <a:pt x="10172" y="8682"/>
                  <a:pt x="10156" y="8699"/>
                  <a:pt x="10141" y="8704"/>
                </a:cubicBezTo>
                <a:cubicBezTo>
                  <a:pt x="10127" y="8721"/>
                  <a:pt x="10156" y="8737"/>
                  <a:pt x="10212" y="8737"/>
                </a:cubicBezTo>
                <a:lnTo>
                  <a:pt x="11203" y="8737"/>
                </a:lnTo>
                <a:cubicBezTo>
                  <a:pt x="11260" y="8737"/>
                  <a:pt x="11288" y="8721"/>
                  <a:pt x="11274" y="8704"/>
                </a:cubicBezTo>
                <a:cubicBezTo>
                  <a:pt x="11260" y="8699"/>
                  <a:pt x="11248" y="8682"/>
                  <a:pt x="11234" y="8666"/>
                </a:cubicBezTo>
                <a:cubicBezTo>
                  <a:pt x="11276" y="8644"/>
                  <a:pt x="11302" y="8618"/>
                  <a:pt x="11358" y="8619"/>
                </a:cubicBezTo>
                <a:lnTo>
                  <a:pt x="11570" y="8619"/>
                </a:lnTo>
                <a:cubicBezTo>
                  <a:pt x="11613" y="8619"/>
                  <a:pt x="11658" y="8607"/>
                  <a:pt x="11672" y="8597"/>
                </a:cubicBezTo>
                <a:lnTo>
                  <a:pt x="11685" y="8592"/>
                </a:lnTo>
                <a:cubicBezTo>
                  <a:pt x="11713" y="8575"/>
                  <a:pt x="11713" y="8559"/>
                  <a:pt x="11685" y="8543"/>
                </a:cubicBezTo>
                <a:lnTo>
                  <a:pt x="11672" y="8538"/>
                </a:lnTo>
                <a:cubicBezTo>
                  <a:pt x="11644" y="8521"/>
                  <a:pt x="11613" y="8516"/>
                  <a:pt x="11570" y="8516"/>
                </a:cubicBezTo>
                <a:lnTo>
                  <a:pt x="11358" y="8516"/>
                </a:lnTo>
                <a:cubicBezTo>
                  <a:pt x="11358" y="8516"/>
                  <a:pt x="11345" y="8516"/>
                  <a:pt x="11331" y="8516"/>
                </a:cubicBezTo>
                <a:cubicBezTo>
                  <a:pt x="11289" y="8510"/>
                  <a:pt x="11259" y="8488"/>
                  <a:pt x="11274" y="8472"/>
                </a:cubicBezTo>
                <a:cubicBezTo>
                  <a:pt x="11274" y="8461"/>
                  <a:pt x="11287" y="8450"/>
                  <a:pt x="11287" y="8445"/>
                </a:cubicBezTo>
                <a:cubicBezTo>
                  <a:pt x="11301" y="8429"/>
                  <a:pt x="11247" y="8407"/>
                  <a:pt x="11176" y="8413"/>
                </a:cubicBezTo>
                <a:lnTo>
                  <a:pt x="10314" y="8413"/>
                </a:lnTo>
                <a:close/>
                <a:moveTo>
                  <a:pt x="7806" y="8490"/>
                </a:moveTo>
                <a:cubicBezTo>
                  <a:pt x="7470" y="8468"/>
                  <a:pt x="7114" y="8496"/>
                  <a:pt x="6860" y="8602"/>
                </a:cubicBezTo>
                <a:cubicBezTo>
                  <a:pt x="6591" y="8710"/>
                  <a:pt x="6124" y="8958"/>
                  <a:pt x="6139" y="9195"/>
                </a:cubicBezTo>
                <a:cubicBezTo>
                  <a:pt x="6167" y="9427"/>
                  <a:pt x="6774" y="9443"/>
                  <a:pt x="6944" y="9551"/>
                </a:cubicBezTo>
                <a:cubicBezTo>
                  <a:pt x="7099" y="9648"/>
                  <a:pt x="7029" y="9767"/>
                  <a:pt x="7072" y="9875"/>
                </a:cubicBezTo>
                <a:cubicBezTo>
                  <a:pt x="7114" y="9983"/>
                  <a:pt x="7424" y="10010"/>
                  <a:pt x="7665" y="10086"/>
                </a:cubicBezTo>
                <a:cubicBezTo>
                  <a:pt x="7905" y="10161"/>
                  <a:pt x="8233" y="10226"/>
                  <a:pt x="8262" y="10468"/>
                </a:cubicBezTo>
                <a:cubicBezTo>
                  <a:pt x="8290" y="10711"/>
                  <a:pt x="8458" y="10701"/>
                  <a:pt x="8854" y="10777"/>
                </a:cubicBezTo>
                <a:cubicBezTo>
                  <a:pt x="9251" y="10852"/>
                  <a:pt x="9292" y="10959"/>
                  <a:pt x="9730" y="10927"/>
                </a:cubicBezTo>
                <a:cubicBezTo>
                  <a:pt x="10141" y="10895"/>
                  <a:pt x="10441" y="10652"/>
                  <a:pt x="10752" y="10625"/>
                </a:cubicBezTo>
                <a:cubicBezTo>
                  <a:pt x="11063" y="10652"/>
                  <a:pt x="11358" y="10895"/>
                  <a:pt x="11769" y="10927"/>
                </a:cubicBezTo>
                <a:cubicBezTo>
                  <a:pt x="12222" y="10959"/>
                  <a:pt x="12266" y="10852"/>
                  <a:pt x="12663" y="10777"/>
                </a:cubicBezTo>
                <a:cubicBezTo>
                  <a:pt x="13059" y="10701"/>
                  <a:pt x="13227" y="10711"/>
                  <a:pt x="13255" y="10468"/>
                </a:cubicBezTo>
                <a:cubicBezTo>
                  <a:pt x="13284" y="10225"/>
                  <a:pt x="13611" y="10161"/>
                  <a:pt x="13852" y="10086"/>
                </a:cubicBezTo>
                <a:cubicBezTo>
                  <a:pt x="14093" y="10010"/>
                  <a:pt x="14402" y="9983"/>
                  <a:pt x="14445" y="9875"/>
                </a:cubicBezTo>
                <a:cubicBezTo>
                  <a:pt x="14487" y="9767"/>
                  <a:pt x="14418" y="9643"/>
                  <a:pt x="14573" y="9551"/>
                </a:cubicBezTo>
                <a:cubicBezTo>
                  <a:pt x="14743" y="9443"/>
                  <a:pt x="15364" y="9427"/>
                  <a:pt x="15378" y="9195"/>
                </a:cubicBezTo>
                <a:cubicBezTo>
                  <a:pt x="15407" y="8958"/>
                  <a:pt x="14926" y="8710"/>
                  <a:pt x="14657" y="8602"/>
                </a:cubicBezTo>
                <a:cubicBezTo>
                  <a:pt x="14148" y="8391"/>
                  <a:pt x="13214" y="8488"/>
                  <a:pt x="12888" y="8683"/>
                </a:cubicBezTo>
                <a:cubicBezTo>
                  <a:pt x="12520" y="8893"/>
                  <a:pt x="12565" y="8871"/>
                  <a:pt x="12295" y="8984"/>
                </a:cubicBezTo>
                <a:cubicBezTo>
                  <a:pt x="12097" y="9065"/>
                  <a:pt x="11826" y="9135"/>
                  <a:pt x="11402" y="9097"/>
                </a:cubicBezTo>
                <a:cubicBezTo>
                  <a:pt x="11388" y="9070"/>
                  <a:pt x="11416" y="9044"/>
                  <a:pt x="11473" y="9038"/>
                </a:cubicBezTo>
                <a:cubicBezTo>
                  <a:pt x="11473" y="9038"/>
                  <a:pt x="11472" y="9038"/>
                  <a:pt x="11486" y="9038"/>
                </a:cubicBezTo>
                <a:lnTo>
                  <a:pt x="11743" y="9038"/>
                </a:lnTo>
                <a:cubicBezTo>
                  <a:pt x="11799" y="9038"/>
                  <a:pt x="11843" y="9028"/>
                  <a:pt x="11871" y="9011"/>
                </a:cubicBezTo>
                <a:lnTo>
                  <a:pt x="11884" y="9001"/>
                </a:lnTo>
                <a:cubicBezTo>
                  <a:pt x="11912" y="8985"/>
                  <a:pt x="11912" y="8958"/>
                  <a:pt x="11884" y="8942"/>
                </a:cubicBezTo>
                <a:lnTo>
                  <a:pt x="11871" y="8930"/>
                </a:lnTo>
                <a:cubicBezTo>
                  <a:pt x="11843" y="8914"/>
                  <a:pt x="11799" y="8903"/>
                  <a:pt x="11743" y="8903"/>
                </a:cubicBezTo>
                <a:lnTo>
                  <a:pt x="11486" y="8903"/>
                </a:lnTo>
                <a:cubicBezTo>
                  <a:pt x="11486" y="8903"/>
                  <a:pt x="11474" y="8904"/>
                  <a:pt x="11460" y="8898"/>
                </a:cubicBezTo>
                <a:cubicBezTo>
                  <a:pt x="11403" y="8893"/>
                  <a:pt x="11374" y="8866"/>
                  <a:pt x="11389" y="8844"/>
                </a:cubicBezTo>
                <a:cubicBezTo>
                  <a:pt x="11389" y="8834"/>
                  <a:pt x="11402" y="8818"/>
                  <a:pt x="11402" y="8812"/>
                </a:cubicBezTo>
                <a:cubicBezTo>
                  <a:pt x="11416" y="8791"/>
                  <a:pt x="11358" y="8769"/>
                  <a:pt x="11274" y="8769"/>
                </a:cubicBezTo>
                <a:lnTo>
                  <a:pt x="10243" y="8769"/>
                </a:lnTo>
                <a:cubicBezTo>
                  <a:pt x="10158" y="8769"/>
                  <a:pt x="10101" y="8791"/>
                  <a:pt x="10115" y="8812"/>
                </a:cubicBezTo>
                <a:cubicBezTo>
                  <a:pt x="10115" y="8818"/>
                  <a:pt x="10128" y="8834"/>
                  <a:pt x="10128" y="8844"/>
                </a:cubicBezTo>
                <a:cubicBezTo>
                  <a:pt x="10142" y="8866"/>
                  <a:pt x="10114" y="8893"/>
                  <a:pt x="10057" y="8898"/>
                </a:cubicBezTo>
                <a:cubicBezTo>
                  <a:pt x="10043" y="8898"/>
                  <a:pt x="10031" y="8903"/>
                  <a:pt x="10031" y="8903"/>
                </a:cubicBezTo>
                <a:lnTo>
                  <a:pt x="9774" y="8903"/>
                </a:lnTo>
                <a:cubicBezTo>
                  <a:pt x="9718" y="8903"/>
                  <a:pt x="9674" y="8914"/>
                  <a:pt x="9646" y="8930"/>
                </a:cubicBezTo>
                <a:lnTo>
                  <a:pt x="9633" y="8942"/>
                </a:lnTo>
                <a:cubicBezTo>
                  <a:pt x="9605" y="8958"/>
                  <a:pt x="9605" y="8985"/>
                  <a:pt x="9633" y="9001"/>
                </a:cubicBezTo>
                <a:lnTo>
                  <a:pt x="9646" y="9011"/>
                </a:lnTo>
                <a:cubicBezTo>
                  <a:pt x="9674" y="9028"/>
                  <a:pt x="9718" y="9038"/>
                  <a:pt x="9774" y="9038"/>
                </a:cubicBezTo>
                <a:lnTo>
                  <a:pt x="10031" y="9038"/>
                </a:lnTo>
                <a:cubicBezTo>
                  <a:pt x="10031" y="9038"/>
                  <a:pt x="10030" y="9038"/>
                  <a:pt x="10044" y="9038"/>
                </a:cubicBezTo>
                <a:cubicBezTo>
                  <a:pt x="10101" y="9044"/>
                  <a:pt x="10143" y="9070"/>
                  <a:pt x="10115" y="9097"/>
                </a:cubicBezTo>
                <a:cubicBezTo>
                  <a:pt x="9690" y="9135"/>
                  <a:pt x="9420" y="9065"/>
                  <a:pt x="9222" y="8984"/>
                </a:cubicBezTo>
                <a:cubicBezTo>
                  <a:pt x="8953" y="8871"/>
                  <a:pt x="8997" y="8893"/>
                  <a:pt x="8629" y="8683"/>
                </a:cubicBezTo>
                <a:cubicBezTo>
                  <a:pt x="8459" y="8585"/>
                  <a:pt x="8143" y="8513"/>
                  <a:pt x="7806" y="8490"/>
                </a:cubicBezTo>
                <a:close/>
                <a:moveTo>
                  <a:pt x="18151" y="9421"/>
                </a:moveTo>
                <a:cubicBezTo>
                  <a:pt x="18675" y="10225"/>
                  <a:pt x="18650" y="10113"/>
                  <a:pt x="18735" y="10377"/>
                </a:cubicBezTo>
                <a:cubicBezTo>
                  <a:pt x="18792" y="10534"/>
                  <a:pt x="18746" y="10641"/>
                  <a:pt x="18647" y="10652"/>
                </a:cubicBezTo>
                <a:cubicBezTo>
                  <a:pt x="18576" y="10663"/>
                  <a:pt x="18351" y="10415"/>
                  <a:pt x="18280" y="10053"/>
                </a:cubicBezTo>
                <a:cubicBezTo>
                  <a:pt x="18209" y="9697"/>
                  <a:pt x="18152" y="9421"/>
                  <a:pt x="18151" y="9421"/>
                </a:cubicBezTo>
                <a:close/>
                <a:moveTo>
                  <a:pt x="3392" y="9428"/>
                </a:moveTo>
                <a:cubicBezTo>
                  <a:pt x="3378" y="9422"/>
                  <a:pt x="3321" y="9697"/>
                  <a:pt x="3250" y="10059"/>
                </a:cubicBezTo>
                <a:cubicBezTo>
                  <a:pt x="3180" y="10415"/>
                  <a:pt x="2954" y="10663"/>
                  <a:pt x="2883" y="10657"/>
                </a:cubicBezTo>
                <a:cubicBezTo>
                  <a:pt x="2770" y="10641"/>
                  <a:pt x="2738" y="10539"/>
                  <a:pt x="2795" y="10382"/>
                </a:cubicBezTo>
                <a:cubicBezTo>
                  <a:pt x="2880" y="10118"/>
                  <a:pt x="2868" y="10232"/>
                  <a:pt x="3392" y="9428"/>
                </a:cubicBezTo>
                <a:close/>
                <a:moveTo>
                  <a:pt x="8841" y="9563"/>
                </a:moveTo>
                <a:cubicBezTo>
                  <a:pt x="9153" y="9541"/>
                  <a:pt x="9378" y="9633"/>
                  <a:pt x="9421" y="9730"/>
                </a:cubicBezTo>
                <a:cubicBezTo>
                  <a:pt x="9449" y="9778"/>
                  <a:pt x="9548" y="9816"/>
                  <a:pt x="9690" y="9833"/>
                </a:cubicBezTo>
                <a:cubicBezTo>
                  <a:pt x="9789" y="9843"/>
                  <a:pt x="9987" y="9848"/>
                  <a:pt x="10115" y="9929"/>
                </a:cubicBezTo>
                <a:cubicBezTo>
                  <a:pt x="10186" y="9972"/>
                  <a:pt x="10128" y="10004"/>
                  <a:pt x="10128" y="10037"/>
                </a:cubicBezTo>
                <a:cubicBezTo>
                  <a:pt x="10128" y="10069"/>
                  <a:pt x="10186" y="10118"/>
                  <a:pt x="10327" y="10112"/>
                </a:cubicBezTo>
                <a:cubicBezTo>
                  <a:pt x="10426" y="10107"/>
                  <a:pt x="10508" y="10112"/>
                  <a:pt x="10579" y="10150"/>
                </a:cubicBezTo>
                <a:cubicBezTo>
                  <a:pt x="10664" y="10198"/>
                  <a:pt x="10622" y="10236"/>
                  <a:pt x="10721" y="10258"/>
                </a:cubicBezTo>
                <a:lnTo>
                  <a:pt x="10765" y="10258"/>
                </a:lnTo>
                <a:lnTo>
                  <a:pt x="10823" y="10258"/>
                </a:lnTo>
                <a:cubicBezTo>
                  <a:pt x="10936" y="10236"/>
                  <a:pt x="10894" y="10198"/>
                  <a:pt x="10964" y="10150"/>
                </a:cubicBezTo>
                <a:cubicBezTo>
                  <a:pt x="11035" y="10112"/>
                  <a:pt x="11117" y="10107"/>
                  <a:pt x="11216" y="10112"/>
                </a:cubicBezTo>
                <a:cubicBezTo>
                  <a:pt x="11358" y="10118"/>
                  <a:pt x="11415" y="10069"/>
                  <a:pt x="11415" y="10037"/>
                </a:cubicBezTo>
                <a:cubicBezTo>
                  <a:pt x="11415" y="10004"/>
                  <a:pt x="11344" y="9972"/>
                  <a:pt x="11429" y="9929"/>
                </a:cubicBezTo>
                <a:cubicBezTo>
                  <a:pt x="11556" y="9848"/>
                  <a:pt x="11754" y="9843"/>
                  <a:pt x="11853" y="9833"/>
                </a:cubicBezTo>
                <a:cubicBezTo>
                  <a:pt x="11995" y="9816"/>
                  <a:pt x="12095" y="9784"/>
                  <a:pt x="12123" y="9730"/>
                </a:cubicBezTo>
                <a:cubicBezTo>
                  <a:pt x="12165" y="9627"/>
                  <a:pt x="12405" y="9541"/>
                  <a:pt x="12702" y="9563"/>
                </a:cubicBezTo>
                <a:cubicBezTo>
                  <a:pt x="12886" y="9574"/>
                  <a:pt x="13059" y="9703"/>
                  <a:pt x="12875" y="9833"/>
                </a:cubicBezTo>
                <a:cubicBezTo>
                  <a:pt x="12747" y="9930"/>
                  <a:pt x="12548" y="9880"/>
                  <a:pt x="12322" y="10042"/>
                </a:cubicBezTo>
                <a:cubicBezTo>
                  <a:pt x="11982" y="10263"/>
                  <a:pt x="11444" y="10318"/>
                  <a:pt x="10765" y="10323"/>
                </a:cubicBezTo>
                <a:cubicBezTo>
                  <a:pt x="10086" y="10318"/>
                  <a:pt x="9547" y="10263"/>
                  <a:pt x="9222" y="10042"/>
                </a:cubicBezTo>
                <a:cubicBezTo>
                  <a:pt x="8981" y="9880"/>
                  <a:pt x="8796" y="9930"/>
                  <a:pt x="8669" y="9833"/>
                </a:cubicBezTo>
                <a:cubicBezTo>
                  <a:pt x="8485" y="9703"/>
                  <a:pt x="8671" y="9574"/>
                  <a:pt x="8841" y="9563"/>
                </a:cubicBezTo>
                <a:close/>
                <a:moveTo>
                  <a:pt x="7244" y="10114"/>
                </a:moveTo>
                <a:cubicBezTo>
                  <a:pt x="7037" y="10107"/>
                  <a:pt x="6857" y="10128"/>
                  <a:pt x="6829" y="10177"/>
                </a:cubicBezTo>
                <a:cubicBezTo>
                  <a:pt x="6772" y="10274"/>
                  <a:pt x="6886" y="10383"/>
                  <a:pt x="6674" y="10399"/>
                </a:cubicBezTo>
                <a:cubicBezTo>
                  <a:pt x="6462" y="10410"/>
                  <a:pt x="6448" y="10279"/>
                  <a:pt x="6094" y="10365"/>
                </a:cubicBezTo>
                <a:cubicBezTo>
                  <a:pt x="5910" y="10409"/>
                  <a:pt x="6276" y="10565"/>
                  <a:pt x="6121" y="10608"/>
                </a:cubicBezTo>
                <a:cubicBezTo>
                  <a:pt x="5965" y="10657"/>
                  <a:pt x="5742" y="10883"/>
                  <a:pt x="6010" y="11013"/>
                </a:cubicBezTo>
                <a:cubicBezTo>
                  <a:pt x="6279" y="11142"/>
                  <a:pt x="6376" y="11283"/>
                  <a:pt x="6475" y="11434"/>
                </a:cubicBezTo>
                <a:cubicBezTo>
                  <a:pt x="6786" y="11926"/>
                  <a:pt x="7129" y="12546"/>
                  <a:pt x="7483" y="13944"/>
                </a:cubicBezTo>
                <a:cubicBezTo>
                  <a:pt x="7752" y="14963"/>
                  <a:pt x="6687" y="14872"/>
                  <a:pt x="6829" y="15373"/>
                </a:cubicBezTo>
                <a:cubicBezTo>
                  <a:pt x="6871" y="15514"/>
                  <a:pt x="6901" y="15600"/>
                  <a:pt x="7240" y="15621"/>
                </a:cubicBezTo>
                <a:cubicBezTo>
                  <a:pt x="7976" y="15675"/>
                  <a:pt x="7808" y="15578"/>
                  <a:pt x="7696" y="15406"/>
                </a:cubicBezTo>
                <a:cubicBezTo>
                  <a:pt x="7582" y="15227"/>
                  <a:pt x="7891" y="15054"/>
                  <a:pt x="8443" y="15060"/>
                </a:cubicBezTo>
                <a:cubicBezTo>
                  <a:pt x="8783" y="15060"/>
                  <a:pt x="9164" y="15152"/>
                  <a:pt x="9164" y="15352"/>
                </a:cubicBezTo>
                <a:cubicBezTo>
                  <a:pt x="9164" y="15476"/>
                  <a:pt x="8954" y="15563"/>
                  <a:pt x="9195" y="15579"/>
                </a:cubicBezTo>
                <a:cubicBezTo>
                  <a:pt x="9549" y="15606"/>
                  <a:pt x="9788" y="15638"/>
                  <a:pt x="9858" y="15298"/>
                </a:cubicBezTo>
                <a:cubicBezTo>
                  <a:pt x="9873" y="15206"/>
                  <a:pt x="9886" y="15076"/>
                  <a:pt x="9717" y="14952"/>
                </a:cubicBezTo>
                <a:cubicBezTo>
                  <a:pt x="9632" y="14893"/>
                  <a:pt x="9178" y="14850"/>
                  <a:pt x="8881" y="14672"/>
                </a:cubicBezTo>
                <a:cubicBezTo>
                  <a:pt x="8654" y="14537"/>
                  <a:pt x="8404" y="14148"/>
                  <a:pt x="8262" y="13873"/>
                </a:cubicBezTo>
                <a:cubicBezTo>
                  <a:pt x="8021" y="13409"/>
                  <a:pt x="7666" y="11780"/>
                  <a:pt x="7722" y="11650"/>
                </a:cubicBezTo>
                <a:cubicBezTo>
                  <a:pt x="7779" y="11521"/>
                  <a:pt x="8231" y="11332"/>
                  <a:pt x="7877" y="11251"/>
                </a:cubicBezTo>
                <a:cubicBezTo>
                  <a:pt x="7622" y="11197"/>
                  <a:pt x="7440" y="10889"/>
                  <a:pt x="7625" y="10792"/>
                </a:cubicBezTo>
                <a:cubicBezTo>
                  <a:pt x="7880" y="10663"/>
                  <a:pt x="7922" y="10825"/>
                  <a:pt x="8063" y="10706"/>
                </a:cubicBezTo>
                <a:cubicBezTo>
                  <a:pt x="8204" y="10582"/>
                  <a:pt x="8074" y="10350"/>
                  <a:pt x="7819" y="10220"/>
                </a:cubicBezTo>
                <a:cubicBezTo>
                  <a:pt x="7685" y="10156"/>
                  <a:pt x="7452" y="10121"/>
                  <a:pt x="7244" y="10114"/>
                </a:cubicBezTo>
                <a:close/>
                <a:moveTo>
                  <a:pt x="14286" y="10119"/>
                </a:moveTo>
                <a:cubicBezTo>
                  <a:pt x="14079" y="10126"/>
                  <a:pt x="13845" y="10161"/>
                  <a:pt x="13711" y="10225"/>
                </a:cubicBezTo>
                <a:cubicBezTo>
                  <a:pt x="13442" y="10355"/>
                  <a:pt x="13312" y="10587"/>
                  <a:pt x="13468" y="10711"/>
                </a:cubicBezTo>
                <a:cubicBezTo>
                  <a:pt x="13609" y="10835"/>
                  <a:pt x="13651" y="10673"/>
                  <a:pt x="13905" y="10797"/>
                </a:cubicBezTo>
                <a:cubicBezTo>
                  <a:pt x="14089" y="10889"/>
                  <a:pt x="13909" y="11196"/>
                  <a:pt x="13653" y="11256"/>
                </a:cubicBezTo>
                <a:cubicBezTo>
                  <a:pt x="13299" y="11337"/>
                  <a:pt x="13751" y="11520"/>
                  <a:pt x="13808" y="11655"/>
                </a:cubicBezTo>
                <a:cubicBezTo>
                  <a:pt x="13865" y="11785"/>
                  <a:pt x="13509" y="13416"/>
                  <a:pt x="13269" y="13879"/>
                </a:cubicBezTo>
                <a:cubicBezTo>
                  <a:pt x="13127" y="14155"/>
                  <a:pt x="12876" y="14542"/>
                  <a:pt x="12649" y="14677"/>
                </a:cubicBezTo>
                <a:cubicBezTo>
                  <a:pt x="12338" y="14855"/>
                  <a:pt x="11899" y="14899"/>
                  <a:pt x="11800" y="14964"/>
                </a:cubicBezTo>
                <a:cubicBezTo>
                  <a:pt x="11630" y="15088"/>
                  <a:pt x="11630" y="15218"/>
                  <a:pt x="11659" y="15309"/>
                </a:cubicBezTo>
                <a:cubicBezTo>
                  <a:pt x="11743" y="15644"/>
                  <a:pt x="11967" y="15611"/>
                  <a:pt x="12335" y="15584"/>
                </a:cubicBezTo>
                <a:cubicBezTo>
                  <a:pt x="12576" y="15568"/>
                  <a:pt x="12366" y="15481"/>
                  <a:pt x="12366" y="15357"/>
                </a:cubicBezTo>
                <a:cubicBezTo>
                  <a:pt x="12366" y="15162"/>
                  <a:pt x="12747" y="15067"/>
                  <a:pt x="13087" y="15067"/>
                </a:cubicBezTo>
                <a:cubicBezTo>
                  <a:pt x="13639" y="15061"/>
                  <a:pt x="13948" y="15238"/>
                  <a:pt x="13835" y="15411"/>
                </a:cubicBezTo>
                <a:cubicBezTo>
                  <a:pt x="13721" y="15589"/>
                  <a:pt x="13568" y="15680"/>
                  <a:pt x="14290" y="15626"/>
                </a:cubicBezTo>
                <a:cubicBezTo>
                  <a:pt x="14630" y="15599"/>
                  <a:pt x="14659" y="15519"/>
                  <a:pt x="14702" y="15379"/>
                </a:cubicBezTo>
                <a:cubicBezTo>
                  <a:pt x="14857" y="14871"/>
                  <a:pt x="13792" y="14968"/>
                  <a:pt x="14047" y="13949"/>
                </a:cubicBezTo>
                <a:cubicBezTo>
                  <a:pt x="14401" y="12551"/>
                  <a:pt x="14744" y="11936"/>
                  <a:pt x="15055" y="11440"/>
                </a:cubicBezTo>
                <a:cubicBezTo>
                  <a:pt x="15154" y="11288"/>
                  <a:pt x="15251" y="11149"/>
                  <a:pt x="15520" y="11020"/>
                </a:cubicBezTo>
                <a:cubicBezTo>
                  <a:pt x="15789" y="10890"/>
                  <a:pt x="15565" y="10664"/>
                  <a:pt x="15409" y="10615"/>
                </a:cubicBezTo>
                <a:cubicBezTo>
                  <a:pt x="15254" y="10566"/>
                  <a:pt x="15606" y="10410"/>
                  <a:pt x="15436" y="10372"/>
                </a:cubicBezTo>
                <a:cubicBezTo>
                  <a:pt x="15082" y="10286"/>
                  <a:pt x="15069" y="10420"/>
                  <a:pt x="14856" y="10404"/>
                </a:cubicBezTo>
                <a:cubicBezTo>
                  <a:pt x="14644" y="10393"/>
                  <a:pt x="14758" y="10280"/>
                  <a:pt x="14702" y="10183"/>
                </a:cubicBezTo>
                <a:cubicBezTo>
                  <a:pt x="14673" y="10135"/>
                  <a:pt x="14493" y="10112"/>
                  <a:pt x="14286" y="10119"/>
                </a:cubicBezTo>
                <a:close/>
                <a:moveTo>
                  <a:pt x="12331" y="10340"/>
                </a:moveTo>
                <a:cubicBezTo>
                  <a:pt x="12387" y="10342"/>
                  <a:pt x="12434" y="10353"/>
                  <a:pt x="12477" y="10382"/>
                </a:cubicBezTo>
                <a:cubicBezTo>
                  <a:pt x="12548" y="10436"/>
                  <a:pt x="12378" y="10684"/>
                  <a:pt x="12123" y="10743"/>
                </a:cubicBezTo>
                <a:cubicBezTo>
                  <a:pt x="11868" y="10802"/>
                  <a:pt x="11387" y="10663"/>
                  <a:pt x="11415" y="10544"/>
                </a:cubicBezTo>
                <a:cubicBezTo>
                  <a:pt x="11444" y="10442"/>
                  <a:pt x="11994" y="10366"/>
                  <a:pt x="12136" y="10350"/>
                </a:cubicBezTo>
                <a:cubicBezTo>
                  <a:pt x="12207" y="10345"/>
                  <a:pt x="12274" y="10338"/>
                  <a:pt x="12331" y="10340"/>
                </a:cubicBezTo>
                <a:close/>
                <a:moveTo>
                  <a:pt x="9199" y="10345"/>
                </a:moveTo>
                <a:cubicBezTo>
                  <a:pt x="9256" y="10343"/>
                  <a:pt x="9323" y="10350"/>
                  <a:pt x="9394" y="10355"/>
                </a:cubicBezTo>
                <a:cubicBezTo>
                  <a:pt x="9536" y="10366"/>
                  <a:pt x="10087" y="10447"/>
                  <a:pt x="10115" y="10549"/>
                </a:cubicBezTo>
                <a:cubicBezTo>
                  <a:pt x="10143" y="10663"/>
                  <a:pt x="9676" y="10809"/>
                  <a:pt x="9407" y="10750"/>
                </a:cubicBezTo>
                <a:cubicBezTo>
                  <a:pt x="9153" y="10691"/>
                  <a:pt x="8982" y="10436"/>
                  <a:pt x="9053" y="10387"/>
                </a:cubicBezTo>
                <a:cubicBezTo>
                  <a:pt x="9096" y="10358"/>
                  <a:pt x="9143" y="10347"/>
                  <a:pt x="9199" y="10345"/>
                </a:cubicBezTo>
                <a:close/>
                <a:moveTo>
                  <a:pt x="2702" y="10854"/>
                </a:moveTo>
                <a:cubicBezTo>
                  <a:pt x="2568" y="10849"/>
                  <a:pt x="2392" y="10851"/>
                  <a:pt x="2216" y="10873"/>
                </a:cubicBezTo>
                <a:cubicBezTo>
                  <a:pt x="1989" y="10900"/>
                  <a:pt x="1679" y="10890"/>
                  <a:pt x="1565" y="10917"/>
                </a:cubicBezTo>
                <a:cubicBezTo>
                  <a:pt x="1452" y="10944"/>
                  <a:pt x="1694" y="11019"/>
                  <a:pt x="1610" y="11106"/>
                </a:cubicBezTo>
                <a:cubicBezTo>
                  <a:pt x="1539" y="11176"/>
                  <a:pt x="2005" y="11180"/>
                  <a:pt x="2189" y="11175"/>
                </a:cubicBezTo>
                <a:cubicBezTo>
                  <a:pt x="2458" y="11169"/>
                  <a:pt x="2387" y="11213"/>
                  <a:pt x="2755" y="11202"/>
                </a:cubicBezTo>
                <a:cubicBezTo>
                  <a:pt x="2883" y="11202"/>
                  <a:pt x="2825" y="11110"/>
                  <a:pt x="3193" y="11116"/>
                </a:cubicBezTo>
                <a:cubicBezTo>
                  <a:pt x="3235" y="11116"/>
                  <a:pt x="3277" y="11105"/>
                  <a:pt x="3277" y="11084"/>
                </a:cubicBezTo>
                <a:cubicBezTo>
                  <a:pt x="3277" y="11078"/>
                  <a:pt x="3265" y="11068"/>
                  <a:pt x="3250" y="11052"/>
                </a:cubicBezTo>
                <a:cubicBezTo>
                  <a:pt x="3236" y="11036"/>
                  <a:pt x="3235" y="11019"/>
                  <a:pt x="3277" y="11008"/>
                </a:cubicBezTo>
                <a:cubicBezTo>
                  <a:pt x="3319" y="10986"/>
                  <a:pt x="3361" y="10954"/>
                  <a:pt x="3361" y="10932"/>
                </a:cubicBezTo>
                <a:cubicBezTo>
                  <a:pt x="3361" y="10889"/>
                  <a:pt x="3262" y="10858"/>
                  <a:pt x="3149" y="10858"/>
                </a:cubicBezTo>
                <a:cubicBezTo>
                  <a:pt x="3106" y="10858"/>
                  <a:pt x="3066" y="10869"/>
                  <a:pt x="3038" y="10885"/>
                </a:cubicBezTo>
                <a:cubicBezTo>
                  <a:pt x="3010" y="10896"/>
                  <a:pt x="2982" y="10896"/>
                  <a:pt x="2954" y="10885"/>
                </a:cubicBezTo>
                <a:cubicBezTo>
                  <a:pt x="2933" y="10874"/>
                  <a:pt x="2836" y="10860"/>
                  <a:pt x="2702" y="10854"/>
                </a:cubicBezTo>
                <a:close/>
                <a:moveTo>
                  <a:pt x="18850" y="10861"/>
                </a:moveTo>
                <a:cubicBezTo>
                  <a:pt x="18718" y="10867"/>
                  <a:pt x="18622" y="10882"/>
                  <a:pt x="18594" y="10890"/>
                </a:cubicBezTo>
                <a:cubicBezTo>
                  <a:pt x="18565" y="10901"/>
                  <a:pt x="18534" y="10895"/>
                  <a:pt x="18505" y="10890"/>
                </a:cubicBezTo>
                <a:cubicBezTo>
                  <a:pt x="18477" y="10874"/>
                  <a:pt x="18437" y="10863"/>
                  <a:pt x="18395" y="10863"/>
                </a:cubicBezTo>
                <a:cubicBezTo>
                  <a:pt x="18282" y="10863"/>
                  <a:pt x="18182" y="10896"/>
                  <a:pt x="18182" y="10939"/>
                </a:cubicBezTo>
                <a:cubicBezTo>
                  <a:pt x="18182" y="10966"/>
                  <a:pt x="18210" y="10997"/>
                  <a:pt x="18266" y="11013"/>
                </a:cubicBezTo>
                <a:cubicBezTo>
                  <a:pt x="18295" y="11024"/>
                  <a:pt x="18307" y="11046"/>
                  <a:pt x="18293" y="11057"/>
                </a:cubicBezTo>
                <a:cubicBezTo>
                  <a:pt x="18279" y="11068"/>
                  <a:pt x="18267" y="11083"/>
                  <a:pt x="18266" y="11089"/>
                </a:cubicBezTo>
                <a:cubicBezTo>
                  <a:pt x="18266" y="11110"/>
                  <a:pt x="18308" y="11126"/>
                  <a:pt x="18351" y="11121"/>
                </a:cubicBezTo>
                <a:cubicBezTo>
                  <a:pt x="18704" y="11110"/>
                  <a:pt x="18647" y="11203"/>
                  <a:pt x="18788" y="11209"/>
                </a:cubicBezTo>
                <a:cubicBezTo>
                  <a:pt x="19156" y="11219"/>
                  <a:pt x="19086" y="11176"/>
                  <a:pt x="19355" y="11182"/>
                </a:cubicBezTo>
                <a:cubicBezTo>
                  <a:pt x="19539" y="11182"/>
                  <a:pt x="20009" y="11181"/>
                  <a:pt x="19938" y="11111"/>
                </a:cubicBezTo>
                <a:cubicBezTo>
                  <a:pt x="19853" y="11019"/>
                  <a:pt x="20091" y="10949"/>
                  <a:pt x="19978" y="10922"/>
                </a:cubicBezTo>
                <a:cubicBezTo>
                  <a:pt x="19865" y="10895"/>
                  <a:pt x="19554" y="10905"/>
                  <a:pt x="19328" y="10878"/>
                </a:cubicBezTo>
                <a:cubicBezTo>
                  <a:pt x="19151" y="10856"/>
                  <a:pt x="18983" y="10855"/>
                  <a:pt x="18850" y="10861"/>
                </a:cubicBezTo>
                <a:close/>
                <a:moveTo>
                  <a:pt x="20204" y="10981"/>
                </a:moveTo>
                <a:cubicBezTo>
                  <a:pt x="20091" y="11002"/>
                  <a:pt x="20035" y="11090"/>
                  <a:pt x="20120" y="11128"/>
                </a:cubicBezTo>
                <a:cubicBezTo>
                  <a:pt x="20162" y="11149"/>
                  <a:pt x="20275" y="11144"/>
                  <a:pt x="20416" y="11182"/>
                </a:cubicBezTo>
                <a:cubicBezTo>
                  <a:pt x="20713" y="11262"/>
                  <a:pt x="20573" y="11311"/>
                  <a:pt x="20686" y="11348"/>
                </a:cubicBezTo>
                <a:cubicBezTo>
                  <a:pt x="20742" y="11370"/>
                  <a:pt x="20815" y="11349"/>
                  <a:pt x="20872" y="11316"/>
                </a:cubicBezTo>
                <a:cubicBezTo>
                  <a:pt x="20900" y="11300"/>
                  <a:pt x="20943" y="11272"/>
                  <a:pt x="20929" y="11251"/>
                </a:cubicBezTo>
                <a:cubicBezTo>
                  <a:pt x="20901" y="11224"/>
                  <a:pt x="20713" y="11160"/>
                  <a:pt x="20628" y="11128"/>
                </a:cubicBezTo>
                <a:cubicBezTo>
                  <a:pt x="20543" y="11095"/>
                  <a:pt x="20317" y="10965"/>
                  <a:pt x="20204" y="10981"/>
                </a:cubicBezTo>
                <a:close/>
                <a:moveTo>
                  <a:pt x="1327" y="10986"/>
                </a:moveTo>
                <a:cubicBezTo>
                  <a:pt x="1213" y="10964"/>
                  <a:pt x="987" y="11100"/>
                  <a:pt x="902" y="11133"/>
                </a:cubicBezTo>
                <a:cubicBezTo>
                  <a:pt x="817" y="11165"/>
                  <a:pt x="630" y="11223"/>
                  <a:pt x="601" y="11256"/>
                </a:cubicBezTo>
                <a:cubicBezTo>
                  <a:pt x="587" y="11272"/>
                  <a:pt x="630" y="11300"/>
                  <a:pt x="672" y="11327"/>
                </a:cubicBezTo>
                <a:cubicBezTo>
                  <a:pt x="714" y="11354"/>
                  <a:pt x="788" y="11375"/>
                  <a:pt x="844" y="11354"/>
                </a:cubicBezTo>
                <a:cubicBezTo>
                  <a:pt x="958" y="11310"/>
                  <a:pt x="817" y="11268"/>
                  <a:pt x="1114" y="11187"/>
                </a:cubicBezTo>
                <a:cubicBezTo>
                  <a:pt x="1256" y="11149"/>
                  <a:pt x="1368" y="11149"/>
                  <a:pt x="1411" y="11133"/>
                </a:cubicBezTo>
                <a:cubicBezTo>
                  <a:pt x="1495" y="11095"/>
                  <a:pt x="1440" y="11008"/>
                  <a:pt x="1327" y="10986"/>
                </a:cubicBezTo>
                <a:close/>
                <a:moveTo>
                  <a:pt x="18381" y="11155"/>
                </a:moveTo>
                <a:cubicBezTo>
                  <a:pt x="18268" y="11155"/>
                  <a:pt x="18240" y="11170"/>
                  <a:pt x="18240" y="11214"/>
                </a:cubicBezTo>
                <a:cubicBezTo>
                  <a:pt x="18226" y="11257"/>
                  <a:pt x="18251" y="11272"/>
                  <a:pt x="18222" y="11418"/>
                </a:cubicBezTo>
                <a:cubicBezTo>
                  <a:pt x="18194" y="11579"/>
                  <a:pt x="18125" y="11554"/>
                  <a:pt x="18125" y="11613"/>
                </a:cubicBezTo>
                <a:cubicBezTo>
                  <a:pt x="18125" y="11635"/>
                  <a:pt x="18196" y="11640"/>
                  <a:pt x="18266" y="11640"/>
                </a:cubicBezTo>
                <a:cubicBezTo>
                  <a:pt x="18366" y="11646"/>
                  <a:pt x="18465" y="11640"/>
                  <a:pt x="18466" y="11623"/>
                </a:cubicBezTo>
                <a:cubicBezTo>
                  <a:pt x="18466" y="11553"/>
                  <a:pt x="18408" y="11569"/>
                  <a:pt x="18408" y="11440"/>
                </a:cubicBezTo>
                <a:cubicBezTo>
                  <a:pt x="18408" y="11278"/>
                  <a:pt x="18550" y="11262"/>
                  <a:pt x="18550" y="11209"/>
                </a:cubicBezTo>
                <a:cubicBezTo>
                  <a:pt x="18550" y="11192"/>
                  <a:pt x="18565" y="11149"/>
                  <a:pt x="18381" y="11155"/>
                </a:cubicBezTo>
                <a:close/>
                <a:moveTo>
                  <a:pt x="3166" y="11160"/>
                </a:moveTo>
                <a:cubicBezTo>
                  <a:pt x="2982" y="11154"/>
                  <a:pt x="2980" y="11197"/>
                  <a:pt x="2994" y="11219"/>
                </a:cubicBezTo>
                <a:cubicBezTo>
                  <a:pt x="3008" y="11273"/>
                  <a:pt x="3149" y="11289"/>
                  <a:pt x="3135" y="11451"/>
                </a:cubicBezTo>
                <a:cubicBezTo>
                  <a:pt x="3135" y="11581"/>
                  <a:pt x="3078" y="11563"/>
                  <a:pt x="3078" y="11633"/>
                </a:cubicBezTo>
                <a:cubicBezTo>
                  <a:pt x="3064" y="11650"/>
                  <a:pt x="3178" y="11651"/>
                  <a:pt x="3277" y="11645"/>
                </a:cubicBezTo>
                <a:cubicBezTo>
                  <a:pt x="3362" y="11645"/>
                  <a:pt x="3418" y="11640"/>
                  <a:pt x="3419" y="11618"/>
                </a:cubicBezTo>
                <a:cubicBezTo>
                  <a:pt x="3419" y="11564"/>
                  <a:pt x="3364" y="11586"/>
                  <a:pt x="3321" y="11424"/>
                </a:cubicBezTo>
                <a:cubicBezTo>
                  <a:pt x="3293" y="11279"/>
                  <a:pt x="3308" y="11262"/>
                  <a:pt x="3308" y="11219"/>
                </a:cubicBezTo>
                <a:cubicBezTo>
                  <a:pt x="3294" y="11175"/>
                  <a:pt x="3280" y="11160"/>
                  <a:pt x="3166" y="11160"/>
                </a:cubicBezTo>
                <a:close/>
                <a:moveTo>
                  <a:pt x="19930" y="11200"/>
                </a:moveTo>
                <a:cubicBezTo>
                  <a:pt x="19901" y="11197"/>
                  <a:pt x="19866" y="11196"/>
                  <a:pt x="19823" y="11202"/>
                </a:cubicBezTo>
                <a:cubicBezTo>
                  <a:pt x="19724" y="11218"/>
                  <a:pt x="19610" y="11214"/>
                  <a:pt x="19624" y="11262"/>
                </a:cubicBezTo>
                <a:cubicBezTo>
                  <a:pt x="19653" y="11306"/>
                  <a:pt x="19794" y="11333"/>
                  <a:pt x="19907" y="11478"/>
                </a:cubicBezTo>
                <a:cubicBezTo>
                  <a:pt x="20021" y="11646"/>
                  <a:pt x="19967" y="11704"/>
                  <a:pt x="20009" y="11758"/>
                </a:cubicBezTo>
                <a:cubicBezTo>
                  <a:pt x="20052" y="11812"/>
                  <a:pt x="20333" y="11754"/>
                  <a:pt x="20319" y="11721"/>
                </a:cubicBezTo>
                <a:cubicBezTo>
                  <a:pt x="20276" y="11640"/>
                  <a:pt x="20179" y="11586"/>
                  <a:pt x="20080" y="11456"/>
                </a:cubicBezTo>
                <a:cubicBezTo>
                  <a:pt x="19938" y="11289"/>
                  <a:pt x="20077" y="11322"/>
                  <a:pt x="20049" y="11268"/>
                </a:cubicBezTo>
                <a:cubicBezTo>
                  <a:pt x="20038" y="11251"/>
                  <a:pt x="20014" y="11210"/>
                  <a:pt x="19930" y="11200"/>
                </a:cubicBezTo>
                <a:close/>
                <a:moveTo>
                  <a:pt x="1707" y="11202"/>
                </a:moveTo>
                <a:cubicBezTo>
                  <a:pt x="1537" y="11180"/>
                  <a:pt x="1495" y="11240"/>
                  <a:pt x="1481" y="11268"/>
                </a:cubicBezTo>
                <a:cubicBezTo>
                  <a:pt x="1453" y="11322"/>
                  <a:pt x="1592" y="11295"/>
                  <a:pt x="1450" y="11456"/>
                </a:cubicBezTo>
                <a:cubicBezTo>
                  <a:pt x="1337" y="11586"/>
                  <a:pt x="1254" y="11640"/>
                  <a:pt x="1212" y="11721"/>
                </a:cubicBezTo>
                <a:cubicBezTo>
                  <a:pt x="1197" y="11754"/>
                  <a:pt x="1479" y="11812"/>
                  <a:pt x="1521" y="11758"/>
                </a:cubicBezTo>
                <a:cubicBezTo>
                  <a:pt x="1564" y="11699"/>
                  <a:pt x="1510" y="11646"/>
                  <a:pt x="1623" y="11478"/>
                </a:cubicBezTo>
                <a:cubicBezTo>
                  <a:pt x="1736" y="11327"/>
                  <a:pt x="1878" y="11306"/>
                  <a:pt x="1906" y="11262"/>
                </a:cubicBezTo>
                <a:cubicBezTo>
                  <a:pt x="1934" y="11219"/>
                  <a:pt x="1820" y="11218"/>
                  <a:pt x="1707" y="11202"/>
                </a:cubicBezTo>
                <a:close/>
                <a:moveTo>
                  <a:pt x="19328" y="11224"/>
                </a:moveTo>
                <a:cubicBezTo>
                  <a:pt x="19215" y="11229"/>
                  <a:pt x="19173" y="11251"/>
                  <a:pt x="19173" y="11295"/>
                </a:cubicBezTo>
                <a:cubicBezTo>
                  <a:pt x="19173" y="11338"/>
                  <a:pt x="19228" y="11327"/>
                  <a:pt x="19270" y="11488"/>
                </a:cubicBezTo>
                <a:cubicBezTo>
                  <a:pt x="19327" y="11726"/>
                  <a:pt x="19255" y="11725"/>
                  <a:pt x="19284" y="11795"/>
                </a:cubicBezTo>
                <a:cubicBezTo>
                  <a:pt x="19312" y="11828"/>
                  <a:pt x="19411" y="11834"/>
                  <a:pt x="19496" y="11829"/>
                </a:cubicBezTo>
                <a:cubicBezTo>
                  <a:pt x="19595" y="11824"/>
                  <a:pt x="19669" y="11806"/>
                  <a:pt x="19655" y="11768"/>
                </a:cubicBezTo>
                <a:cubicBezTo>
                  <a:pt x="19641" y="11725"/>
                  <a:pt x="19525" y="11613"/>
                  <a:pt x="19483" y="11483"/>
                </a:cubicBezTo>
                <a:cubicBezTo>
                  <a:pt x="19426" y="11322"/>
                  <a:pt x="19527" y="11337"/>
                  <a:pt x="19527" y="11283"/>
                </a:cubicBezTo>
                <a:cubicBezTo>
                  <a:pt x="19527" y="11261"/>
                  <a:pt x="19512" y="11213"/>
                  <a:pt x="19328" y="11224"/>
                </a:cubicBezTo>
                <a:close/>
                <a:moveTo>
                  <a:pt x="2189" y="11229"/>
                </a:moveTo>
                <a:cubicBezTo>
                  <a:pt x="2005" y="11218"/>
                  <a:pt x="2004" y="11268"/>
                  <a:pt x="1990" y="11289"/>
                </a:cubicBezTo>
                <a:cubicBezTo>
                  <a:pt x="1990" y="11343"/>
                  <a:pt x="2091" y="11327"/>
                  <a:pt x="2034" y="11488"/>
                </a:cubicBezTo>
                <a:cubicBezTo>
                  <a:pt x="1992" y="11618"/>
                  <a:pt x="1876" y="11727"/>
                  <a:pt x="1862" y="11775"/>
                </a:cubicBezTo>
                <a:cubicBezTo>
                  <a:pt x="1848" y="11813"/>
                  <a:pt x="1918" y="11829"/>
                  <a:pt x="2016" y="11834"/>
                </a:cubicBezTo>
                <a:cubicBezTo>
                  <a:pt x="2101" y="11834"/>
                  <a:pt x="2201" y="11834"/>
                  <a:pt x="2216" y="11807"/>
                </a:cubicBezTo>
                <a:cubicBezTo>
                  <a:pt x="2244" y="11737"/>
                  <a:pt x="2172" y="11736"/>
                  <a:pt x="2229" y="11499"/>
                </a:cubicBezTo>
                <a:cubicBezTo>
                  <a:pt x="2271" y="11331"/>
                  <a:pt x="2330" y="11343"/>
                  <a:pt x="2344" y="11300"/>
                </a:cubicBezTo>
                <a:cubicBezTo>
                  <a:pt x="2344" y="11256"/>
                  <a:pt x="2302" y="11234"/>
                  <a:pt x="2189" y="11229"/>
                </a:cubicBezTo>
                <a:close/>
                <a:moveTo>
                  <a:pt x="2640" y="11246"/>
                </a:moveTo>
                <a:cubicBezTo>
                  <a:pt x="2456" y="11240"/>
                  <a:pt x="2458" y="11288"/>
                  <a:pt x="2472" y="11310"/>
                </a:cubicBezTo>
                <a:cubicBezTo>
                  <a:pt x="2486" y="11364"/>
                  <a:pt x="2583" y="11321"/>
                  <a:pt x="2583" y="11488"/>
                </a:cubicBezTo>
                <a:cubicBezTo>
                  <a:pt x="2583" y="11672"/>
                  <a:pt x="2484" y="11645"/>
                  <a:pt x="2499" y="11726"/>
                </a:cubicBezTo>
                <a:cubicBezTo>
                  <a:pt x="2499" y="11742"/>
                  <a:pt x="2585" y="11758"/>
                  <a:pt x="2684" y="11758"/>
                </a:cubicBezTo>
                <a:cubicBezTo>
                  <a:pt x="2769" y="11758"/>
                  <a:pt x="2839" y="11753"/>
                  <a:pt x="2839" y="11726"/>
                </a:cubicBezTo>
                <a:cubicBezTo>
                  <a:pt x="2839" y="11672"/>
                  <a:pt x="2783" y="11655"/>
                  <a:pt x="2768" y="11494"/>
                </a:cubicBezTo>
                <a:cubicBezTo>
                  <a:pt x="2740" y="11342"/>
                  <a:pt x="2809" y="11338"/>
                  <a:pt x="2795" y="11295"/>
                </a:cubicBezTo>
                <a:cubicBezTo>
                  <a:pt x="2781" y="11251"/>
                  <a:pt x="2739" y="11246"/>
                  <a:pt x="2640" y="11246"/>
                </a:cubicBezTo>
                <a:close/>
                <a:moveTo>
                  <a:pt x="18890" y="11246"/>
                </a:moveTo>
                <a:cubicBezTo>
                  <a:pt x="18777" y="11246"/>
                  <a:pt x="18735" y="11251"/>
                  <a:pt x="18735" y="11295"/>
                </a:cubicBezTo>
                <a:cubicBezTo>
                  <a:pt x="18721" y="11338"/>
                  <a:pt x="18789" y="11343"/>
                  <a:pt x="18775" y="11488"/>
                </a:cubicBezTo>
                <a:cubicBezTo>
                  <a:pt x="18761" y="11650"/>
                  <a:pt x="18704" y="11662"/>
                  <a:pt x="18704" y="11721"/>
                </a:cubicBezTo>
                <a:cubicBezTo>
                  <a:pt x="18704" y="11743"/>
                  <a:pt x="18774" y="11748"/>
                  <a:pt x="18859" y="11753"/>
                </a:cubicBezTo>
                <a:cubicBezTo>
                  <a:pt x="18944" y="11759"/>
                  <a:pt x="19045" y="11743"/>
                  <a:pt x="19045" y="11721"/>
                </a:cubicBezTo>
                <a:cubicBezTo>
                  <a:pt x="19059" y="11646"/>
                  <a:pt x="18961" y="11672"/>
                  <a:pt x="18961" y="11483"/>
                </a:cubicBezTo>
                <a:cubicBezTo>
                  <a:pt x="18961" y="11322"/>
                  <a:pt x="19057" y="11364"/>
                  <a:pt x="19071" y="11305"/>
                </a:cubicBezTo>
                <a:cubicBezTo>
                  <a:pt x="19071" y="11288"/>
                  <a:pt x="19074" y="11240"/>
                  <a:pt x="18890" y="11246"/>
                </a:cubicBezTo>
                <a:close/>
                <a:moveTo>
                  <a:pt x="21022" y="11301"/>
                </a:moveTo>
                <a:cubicBezTo>
                  <a:pt x="21001" y="11305"/>
                  <a:pt x="20978" y="11315"/>
                  <a:pt x="20942" y="11337"/>
                </a:cubicBezTo>
                <a:cubicBezTo>
                  <a:pt x="20942" y="11337"/>
                  <a:pt x="20758" y="11434"/>
                  <a:pt x="20872" y="11440"/>
                </a:cubicBezTo>
                <a:cubicBezTo>
                  <a:pt x="20985" y="11450"/>
                  <a:pt x="21113" y="11494"/>
                  <a:pt x="21141" y="11542"/>
                </a:cubicBezTo>
                <a:cubicBezTo>
                  <a:pt x="21170" y="11575"/>
                  <a:pt x="21267" y="11575"/>
                  <a:pt x="21239" y="11591"/>
                </a:cubicBezTo>
                <a:cubicBezTo>
                  <a:pt x="21225" y="11607"/>
                  <a:pt x="21239" y="11640"/>
                  <a:pt x="21309" y="11672"/>
                </a:cubicBezTo>
                <a:cubicBezTo>
                  <a:pt x="21366" y="11694"/>
                  <a:pt x="21439" y="11731"/>
                  <a:pt x="21495" y="11709"/>
                </a:cubicBezTo>
                <a:cubicBezTo>
                  <a:pt x="21566" y="11688"/>
                  <a:pt x="21410" y="11672"/>
                  <a:pt x="21495" y="11591"/>
                </a:cubicBezTo>
                <a:cubicBezTo>
                  <a:pt x="21509" y="11570"/>
                  <a:pt x="21367" y="11564"/>
                  <a:pt x="21367" y="11537"/>
                </a:cubicBezTo>
                <a:cubicBezTo>
                  <a:pt x="21381" y="11516"/>
                  <a:pt x="21368" y="11488"/>
                  <a:pt x="21283" y="11467"/>
                </a:cubicBezTo>
                <a:cubicBezTo>
                  <a:pt x="21198" y="11445"/>
                  <a:pt x="21155" y="11342"/>
                  <a:pt x="21084" y="11310"/>
                </a:cubicBezTo>
                <a:cubicBezTo>
                  <a:pt x="21063" y="11302"/>
                  <a:pt x="21043" y="11298"/>
                  <a:pt x="21022" y="11301"/>
                </a:cubicBezTo>
                <a:close/>
                <a:moveTo>
                  <a:pt x="504" y="11305"/>
                </a:moveTo>
                <a:cubicBezTo>
                  <a:pt x="486" y="11301"/>
                  <a:pt x="468" y="11306"/>
                  <a:pt x="446" y="11316"/>
                </a:cubicBezTo>
                <a:cubicBezTo>
                  <a:pt x="376" y="11349"/>
                  <a:pt x="318" y="11455"/>
                  <a:pt x="247" y="11472"/>
                </a:cubicBezTo>
                <a:cubicBezTo>
                  <a:pt x="162" y="11493"/>
                  <a:pt x="163" y="11521"/>
                  <a:pt x="163" y="11542"/>
                </a:cubicBezTo>
                <a:cubicBezTo>
                  <a:pt x="177" y="11564"/>
                  <a:pt x="21" y="11569"/>
                  <a:pt x="35" y="11596"/>
                </a:cubicBezTo>
                <a:cubicBezTo>
                  <a:pt x="106" y="11677"/>
                  <a:pt x="-34" y="11693"/>
                  <a:pt x="8" y="11714"/>
                </a:cubicBezTo>
                <a:cubicBezTo>
                  <a:pt x="65" y="11736"/>
                  <a:pt x="152" y="11704"/>
                  <a:pt x="194" y="11677"/>
                </a:cubicBezTo>
                <a:cubicBezTo>
                  <a:pt x="265" y="11645"/>
                  <a:pt x="279" y="11613"/>
                  <a:pt x="265" y="11596"/>
                </a:cubicBezTo>
                <a:cubicBezTo>
                  <a:pt x="251" y="11580"/>
                  <a:pt x="348" y="11580"/>
                  <a:pt x="362" y="11547"/>
                </a:cubicBezTo>
                <a:cubicBezTo>
                  <a:pt x="391" y="11494"/>
                  <a:pt x="519" y="11450"/>
                  <a:pt x="632" y="11445"/>
                </a:cubicBezTo>
                <a:cubicBezTo>
                  <a:pt x="745" y="11434"/>
                  <a:pt x="561" y="11343"/>
                  <a:pt x="561" y="11343"/>
                </a:cubicBezTo>
                <a:cubicBezTo>
                  <a:pt x="540" y="11322"/>
                  <a:pt x="521" y="11309"/>
                  <a:pt x="504" y="11305"/>
                </a:cubicBezTo>
                <a:close/>
                <a:moveTo>
                  <a:pt x="3392" y="11689"/>
                </a:moveTo>
                <a:cubicBezTo>
                  <a:pt x="3358" y="11690"/>
                  <a:pt x="3313" y="11697"/>
                  <a:pt x="3264" y="11694"/>
                </a:cubicBezTo>
                <a:cubicBezTo>
                  <a:pt x="3080" y="11683"/>
                  <a:pt x="3078" y="11705"/>
                  <a:pt x="3078" y="11721"/>
                </a:cubicBezTo>
                <a:cubicBezTo>
                  <a:pt x="3078" y="11770"/>
                  <a:pt x="3208" y="11753"/>
                  <a:pt x="3180" y="11888"/>
                </a:cubicBezTo>
                <a:cubicBezTo>
                  <a:pt x="3166" y="11996"/>
                  <a:pt x="3136" y="12007"/>
                  <a:pt x="3135" y="12045"/>
                </a:cubicBezTo>
                <a:cubicBezTo>
                  <a:pt x="3135" y="12072"/>
                  <a:pt x="3379" y="12077"/>
                  <a:pt x="3379" y="12050"/>
                </a:cubicBezTo>
                <a:cubicBezTo>
                  <a:pt x="3393" y="12001"/>
                  <a:pt x="3379" y="12028"/>
                  <a:pt x="3379" y="11888"/>
                </a:cubicBezTo>
                <a:cubicBezTo>
                  <a:pt x="3393" y="11769"/>
                  <a:pt x="3449" y="11747"/>
                  <a:pt x="3450" y="11709"/>
                </a:cubicBezTo>
                <a:cubicBezTo>
                  <a:pt x="3450" y="11690"/>
                  <a:pt x="3426" y="11688"/>
                  <a:pt x="3392" y="11689"/>
                </a:cubicBezTo>
                <a:close/>
                <a:moveTo>
                  <a:pt x="18134" y="11689"/>
                </a:moveTo>
                <a:cubicBezTo>
                  <a:pt x="18102" y="11688"/>
                  <a:pt x="18081" y="11690"/>
                  <a:pt x="18081" y="11709"/>
                </a:cubicBezTo>
                <a:cubicBezTo>
                  <a:pt x="18081" y="11747"/>
                  <a:pt x="18151" y="11764"/>
                  <a:pt x="18151" y="11888"/>
                </a:cubicBezTo>
                <a:cubicBezTo>
                  <a:pt x="18151" y="12023"/>
                  <a:pt x="18137" y="12001"/>
                  <a:pt x="18151" y="12050"/>
                </a:cubicBezTo>
                <a:cubicBezTo>
                  <a:pt x="18151" y="12077"/>
                  <a:pt x="18395" y="12072"/>
                  <a:pt x="18395" y="12045"/>
                </a:cubicBezTo>
                <a:cubicBezTo>
                  <a:pt x="18395" y="12007"/>
                  <a:pt x="18379" y="11996"/>
                  <a:pt x="18351" y="11888"/>
                </a:cubicBezTo>
                <a:cubicBezTo>
                  <a:pt x="18322" y="11748"/>
                  <a:pt x="18438" y="11770"/>
                  <a:pt x="18452" y="11721"/>
                </a:cubicBezTo>
                <a:cubicBezTo>
                  <a:pt x="18452" y="11705"/>
                  <a:pt x="18450" y="11683"/>
                  <a:pt x="18266" y="11694"/>
                </a:cubicBezTo>
                <a:cubicBezTo>
                  <a:pt x="18210" y="11697"/>
                  <a:pt x="18166" y="11690"/>
                  <a:pt x="18134" y="11689"/>
                </a:cubicBezTo>
                <a:close/>
                <a:moveTo>
                  <a:pt x="18713" y="11778"/>
                </a:moveTo>
                <a:cubicBezTo>
                  <a:pt x="18681" y="11777"/>
                  <a:pt x="18665" y="11783"/>
                  <a:pt x="18665" y="11812"/>
                </a:cubicBezTo>
                <a:cubicBezTo>
                  <a:pt x="18665" y="11850"/>
                  <a:pt x="18733" y="11861"/>
                  <a:pt x="18775" y="11991"/>
                </a:cubicBezTo>
                <a:cubicBezTo>
                  <a:pt x="18818" y="12137"/>
                  <a:pt x="18791" y="12109"/>
                  <a:pt x="18819" y="12158"/>
                </a:cubicBezTo>
                <a:cubicBezTo>
                  <a:pt x="18848" y="12196"/>
                  <a:pt x="19086" y="12185"/>
                  <a:pt x="19071" y="12153"/>
                </a:cubicBezTo>
                <a:cubicBezTo>
                  <a:pt x="19071" y="12110"/>
                  <a:pt x="19044" y="12104"/>
                  <a:pt x="18987" y="11991"/>
                </a:cubicBezTo>
                <a:cubicBezTo>
                  <a:pt x="18917" y="11845"/>
                  <a:pt x="19046" y="11861"/>
                  <a:pt x="19032" y="11812"/>
                </a:cubicBezTo>
                <a:cubicBezTo>
                  <a:pt x="19032" y="11791"/>
                  <a:pt x="18973" y="11780"/>
                  <a:pt x="18846" y="11785"/>
                </a:cubicBezTo>
                <a:cubicBezTo>
                  <a:pt x="18789" y="11788"/>
                  <a:pt x="18745" y="11780"/>
                  <a:pt x="18713" y="11778"/>
                </a:cubicBezTo>
                <a:close/>
                <a:moveTo>
                  <a:pt x="2813" y="11785"/>
                </a:moveTo>
                <a:cubicBezTo>
                  <a:pt x="2781" y="11786"/>
                  <a:pt x="2734" y="11793"/>
                  <a:pt x="2684" y="11790"/>
                </a:cubicBezTo>
                <a:cubicBezTo>
                  <a:pt x="2543" y="11779"/>
                  <a:pt x="2499" y="11796"/>
                  <a:pt x="2499" y="11817"/>
                </a:cubicBezTo>
                <a:cubicBezTo>
                  <a:pt x="2484" y="11866"/>
                  <a:pt x="2614" y="11850"/>
                  <a:pt x="2543" y="11996"/>
                </a:cubicBezTo>
                <a:cubicBezTo>
                  <a:pt x="2486" y="12109"/>
                  <a:pt x="2473" y="12115"/>
                  <a:pt x="2459" y="12158"/>
                </a:cubicBezTo>
                <a:cubicBezTo>
                  <a:pt x="2459" y="12185"/>
                  <a:pt x="2683" y="12195"/>
                  <a:pt x="2698" y="12168"/>
                </a:cubicBezTo>
                <a:cubicBezTo>
                  <a:pt x="2726" y="12119"/>
                  <a:pt x="2699" y="12141"/>
                  <a:pt x="2742" y="12001"/>
                </a:cubicBezTo>
                <a:cubicBezTo>
                  <a:pt x="2784" y="11872"/>
                  <a:pt x="2838" y="11860"/>
                  <a:pt x="2852" y="11822"/>
                </a:cubicBezTo>
                <a:cubicBezTo>
                  <a:pt x="2860" y="11790"/>
                  <a:pt x="2844" y="11785"/>
                  <a:pt x="2813" y="11785"/>
                </a:cubicBezTo>
                <a:close/>
                <a:moveTo>
                  <a:pt x="20398" y="11792"/>
                </a:moveTo>
                <a:cubicBezTo>
                  <a:pt x="20375" y="11789"/>
                  <a:pt x="20333" y="11791"/>
                  <a:pt x="20248" y="11807"/>
                </a:cubicBezTo>
                <a:cubicBezTo>
                  <a:pt x="20149" y="11823"/>
                  <a:pt x="20079" y="11824"/>
                  <a:pt x="20093" y="11856"/>
                </a:cubicBezTo>
                <a:cubicBezTo>
                  <a:pt x="20107" y="11888"/>
                  <a:pt x="20164" y="11883"/>
                  <a:pt x="20235" y="11991"/>
                </a:cubicBezTo>
                <a:cubicBezTo>
                  <a:pt x="20305" y="12115"/>
                  <a:pt x="20276" y="12093"/>
                  <a:pt x="20319" y="12131"/>
                </a:cubicBezTo>
                <a:cubicBezTo>
                  <a:pt x="20333" y="12158"/>
                  <a:pt x="20558" y="12131"/>
                  <a:pt x="20544" y="12104"/>
                </a:cubicBezTo>
                <a:cubicBezTo>
                  <a:pt x="20530" y="12072"/>
                  <a:pt x="20505" y="12066"/>
                  <a:pt x="20434" y="11969"/>
                </a:cubicBezTo>
                <a:cubicBezTo>
                  <a:pt x="20335" y="11850"/>
                  <a:pt x="20462" y="11850"/>
                  <a:pt x="20434" y="11812"/>
                </a:cubicBezTo>
                <a:cubicBezTo>
                  <a:pt x="20427" y="11804"/>
                  <a:pt x="20421" y="11795"/>
                  <a:pt x="20398" y="11792"/>
                </a:cubicBezTo>
                <a:close/>
                <a:moveTo>
                  <a:pt x="1127" y="11794"/>
                </a:moveTo>
                <a:cubicBezTo>
                  <a:pt x="1103" y="11796"/>
                  <a:pt x="1096" y="11804"/>
                  <a:pt x="1097" y="11812"/>
                </a:cubicBezTo>
                <a:cubicBezTo>
                  <a:pt x="1082" y="11855"/>
                  <a:pt x="1196" y="11850"/>
                  <a:pt x="1097" y="11969"/>
                </a:cubicBezTo>
                <a:cubicBezTo>
                  <a:pt x="1026" y="12066"/>
                  <a:pt x="1000" y="12066"/>
                  <a:pt x="986" y="12104"/>
                </a:cubicBezTo>
                <a:cubicBezTo>
                  <a:pt x="972" y="12125"/>
                  <a:pt x="1197" y="12158"/>
                  <a:pt x="1225" y="12131"/>
                </a:cubicBezTo>
                <a:cubicBezTo>
                  <a:pt x="1253" y="12088"/>
                  <a:pt x="1238" y="12110"/>
                  <a:pt x="1309" y="11991"/>
                </a:cubicBezTo>
                <a:cubicBezTo>
                  <a:pt x="1380" y="11883"/>
                  <a:pt x="1436" y="11888"/>
                  <a:pt x="1450" y="11856"/>
                </a:cubicBezTo>
                <a:cubicBezTo>
                  <a:pt x="1450" y="11824"/>
                  <a:pt x="1381" y="11823"/>
                  <a:pt x="1282" y="11807"/>
                </a:cubicBezTo>
                <a:cubicBezTo>
                  <a:pt x="1197" y="11794"/>
                  <a:pt x="1152" y="11791"/>
                  <a:pt x="1127" y="11794"/>
                </a:cubicBezTo>
                <a:close/>
                <a:moveTo>
                  <a:pt x="19682" y="11870"/>
                </a:moveTo>
                <a:cubicBezTo>
                  <a:pt x="19648" y="11863"/>
                  <a:pt x="19599" y="11863"/>
                  <a:pt x="19514" y="11876"/>
                </a:cubicBezTo>
                <a:cubicBezTo>
                  <a:pt x="19415" y="11892"/>
                  <a:pt x="19314" y="11865"/>
                  <a:pt x="19328" y="11903"/>
                </a:cubicBezTo>
                <a:cubicBezTo>
                  <a:pt x="19342" y="11941"/>
                  <a:pt x="19411" y="11969"/>
                  <a:pt x="19496" y="12077"/>
                </a:cubicBezTo>
                <a:cubicBezTo>
                  <a:pt x="19567" y="12185"/>
                  <a:pt x="19595" y="12218"/>
                  <a:pt x="19638" y="12261"/>
                </a:cubicBezTo>
                <a:cubicBezTo>
                  <a:pt x="19638" y="12293"/>
                  <a:pt x="19909" y="12276"/>
                  <a:pt x="19881" y="12249"/>
                </a:cubicBezTo>
                <a:cubicBezTo>
                  <a:pt x="19838" y="12206"/>
                  <a:pt x="19823" y="12195"/>
                  <a:pt x="19753" y="12087"/>
                </a:cubicBezTo>
                <a:cubicBezTo>
                  <a:pt x="19654" y="11952"/>
                  <a:pt x="19754" y="11941"/>
                  <a:pt x="19739" y="11898"/>
                </a:cubicBezTo>
                <a:cubicBezTo>
                  <a:pt x="19732" y="11887"/>
                  <a:pt x="19715" y="11876"/>
                  <a:pt x="19682" y="11870"/>
                </a:cubicBezTo>
                <a:close/>
                <a:moveTo>
                  <a:pt x="1857" y="11871"/>
                </a:moveTo>
                <a:cubicBezTo>
                  <a:pt x="1822" y="11878"/>
                  <a:pt x="1804" y="11890"/>
                  <a:pt x="1804" y="11898"/>
                </a:cubicBezTo>
                <a:cubicBezTo>
                  <a:pt x="1790" y="11947"/>
                  <a:pt x="1876" y="11952"/>
                  <a:pt x="1791" y="12087"/>
                </a:cubicBezTo>
                <a:cubicBezTo>
                  <a:pt x="1720" y="12195"/>
                  <a:pt x="1705" y="12200"/>
                  <a:pt x="1663" y="12249"/>
                </a:cubicBezTo>
                <a:cubicBezTo>
                  <a:pt x="1634" y="12276"/>
                  <a:pt x="1904" y="12293"/>
                  <a:pt x="1932" y="12261"/>
                </a:cubicBezTo>
                <a:cubicBezTo>
                  <a:pt x="1961" y="12212"/>
                  <a:pt x="1989" y="12185"/>
                  <a:pt x="2074" y="12077"/>
                </a:cubicBezTo>
                <a:cubicBezTo>
                  <a:pt x="2145" y="11969"/>
                  <a:pt x="2232" y="11941"/>
                  <a:pt x="2246" y="11903"/>
                </a:cubicBezTo>
                <a:cubicBezTo>
                  <a:pt x="2232" y="11865"/>
                  <a:pt x="2133" y="11892"/>
                  <a:pt x="2034" y="11876"/>
                </a:cubicBezTo>
                <a:cubicBezTo>
                  <a:pt x="1949" y="11863"/>
                  <a:pt x="1893" y="11864"/>
                  <a:pt x="1857" y="11871"/>
                </a:cubicBezTo>
                <a:close/>
                <a:moveTo>
                  <a:pt x="3352" y="12097"/>
                </a:moveTo>
                <a:cubicBezTo>
                  <a:pt x="3336" y="12095"/>
                  <a:pt x="3306" y="12099"/>
                  <a:pt x="3264" y="12104"/>
                </a:cubicBezTo>
                <a:cubicBezTo>
                  <a:pt x="3179" y="12115"/>
                  <a:pt x="3137" y="12098"/>
                  <a:pt x="3122" y="12114"/>
                </a:cubicBezTo>
                <a:cubicBezTo>
                  <a:pt x="3108" y="12141"/>
                  <a:pt x="3150" y="12146"/>
                  <a:pt x="3135" y="12195"/>
                </a:cubicBezTo>
                <a:cubicBezTo>
                  <a:pt x="3135" y="12217"/>
                  <a:pt x="3096" y="12244"/>
                  <a:pt x="3166" y="12249"/>
                </a:cubicBezTo>
                <a:cubicBezTo>
                  <a:pt x="3166" y="12249"/>
                  <a:pt x="3108" y="12255"/>
                  <a:pt x="3122" y="12298"/>
                </a:cubicBezTo>
                <a:cubicBezTo>
                  <a:pt x="3136" y="12341"/>
                  <a:pt x="3123" y="12384"/>
                  <a:pt x="3180" y="12384"/>
                </a:cubicBezTo>
                <a:cubicBezTo>
                  <a:pt x="3250" y="12384"/>
                  <a:pt x="3235" y="12324"/>
                  <a:pt x="3277" y="12303"/>
                </a:cubicBezTo>
                <a:cubicBezTo>
                  <a:pt x="3334" y="12271"/>
                  <a:pt x="3264" y="12261"/>
                  <a:pt x="3264" y="12261"/>
                </a:cubicBezTo>
                <a:cubicBezTo>
                  <a:pt x="3264" y="12261"/>
                  <a:pt x="3335" y="12259"/>
                  <a:pt x="3321" y="12227"/>
                </a:cubicBezTo>
                <a:cubicBezTo>
                  <a:pt x="3307" y="12200"/>
                  <a:pt x="3347" y="12146"/>
                  <a:pt x="3361" y="12119"/>
                </a:cubicBezTo>
                <a:cubicBezTo>
                  <a:pt x="3368" y="12106"/>
                  <a:pt x="3368" y="12099"/>
                  <a:pt x="3352" y="12097"/>
                </a:cubicBezTo>
                <a:close/>
                <a:moveTo>
                  <a:pt x="18178" y="12102"/>
                </a:moveTo>
                <a:cubicBezTo>
                  <a:pt x="18162" y="12104"/>
                  <a:pt x="18162" y="12108"/>
                  <a:pt x="18169" y="12119"/>
                </a:cubicBezTo>
                <a:cubicBezTo>
                  <a:pt x="18183" y="12141"/>
                  <a:pt x="18209" y="12195"/>
                  <a:pt x="18209" y="12227"/>
                </a:cubicBezTo>
                <a:cubicBezTo>
                  <a:pt x="18195" y="12254"/>
                  <a:pt x="18267" y="12261"/>
                  <a:pt x="18266" y="12261"/>
                </a:cubicBezTo>
                <a:cubicBezTo>
                  <a:pt x="18266" y="12261"/>
                  <a:pt x="18197" y="12276"/>
                  <a:pt x="18253" y="12303"/>
                </a:cubicBezTo>
                <a:cubicBezTo>
                  <a:pt x="18296" y="12324"/>
                  <a:pt x="18280" y="12384"/>
                  <a:pt x="18351" y="12384"/>
                </a:cubicBezTo>
                <a:cubicBezTo>
                  <a:pt x="18421" y="12384"/>
                  <a:pt x="18394" y="12336"/>
                  <a:pt x="18408" y="12298"/>
                </a:cubicBezTo>
                <a:cubicBezTo>
                  <a:pt x="18422" y="12260"/>
                  <a:pt x="18364" y="12249"/>
                  <a:pt x="18364" y="12249"/>
                </a:cubicBezTo>
                <a:cubicBezTo>
                  <a:pt x="18435" y="12244"/>
                  <a:pt x="18395" y="12217"/>
                  <a:pt x="18395" y="12195"/>
                </a:cubicBezTo>
                <a:cubicBezTo>
                  <a:pt x="18381" y="12146"/>
                  <a:pt x="18422" y="12141"/>
                  <a:pt x="18408" y="12114"/>
                </a:cubicBezTo>
                <a:cubicBezTo>
                  <a:pt x="18394" y="12098"/>
                  <a:pt x="18351" y="12109"/>
                  <a:pt x="18266" y="12104"/>
                </a:cubicBezTo>
                <a:cubicBezTo>
                  <a:pt x="18224" y="12101"/>
                  <a:pt x="18194" y="12100"/>
                  <a:pt x="18178" y="12102"/>
                </a:cubicBezTo>
                <a:close/>
                <a:moveTo>
                  <a:pt x="20562" y="12168"/>
                </a:moveTo>
                <a:cubicBezTo>
                  <a:pt x="20535" y="12172"/>
                  <a:pt x="20502" y="12180"/>
                  <a:pt x="20474" y="12180"/>
                </a:cubicBezTo>
                <a:cubicBezTo>
                  <a:pt x="20360" y="12180"/>
                  <a:pt x="20361" y="12189"/>
                  <a:pt x="20389" y="12227"/>
                </a:cubicBezTo>
                <a:cubicBezTo>
                  <a:pt x="20418" y="12265"/>
                  <a:pt x="20490" y="12341"/>
                  <a:pt x="20504" y="12384"/>
                </a:cubicBezTo>
                <a:cubicBezTo>
                  <a:pt x="20519" y="12427"/>
                  <a:pt x="20602" y="12428"/>
                  <a:pt x="20602" y="12428"/>
                </a:cubicBezTo>
                <a:cubicBezTo>
                  <a:pt x="20602" y="12428"/>
                  <a:pt x="20516" y="12454"/>
                  <a:pt x="20615" y="12497"/>
                </a:cubicBezTo>
                <a:cubicBezTo>
                  <a:pt x="20672" y="12524"/>
                  <a:pt x="20699" y="12622"/>
                  <a:pt x="20770" y="12611"/>
                </a:cubicBezTo>
                <a:cubicBezTo>
                  <a:pt x="20855" y="12606"/>
                  <a:pt x="20787" y="12541"/>
                  <a:pt x="20788" y="12477"/>
                </a:cubicBezTo>
                <a:cubicBezTo>
                  <a:pt x="20788" y="12412"/>
                  <a:pt x="20699" y="12411"/>
                  <a:pt x="20699" y="12411"/>
                </a:cubicBezTo>
                <a:cubicBezTo>
                  <a:pt x="20784" y="12400"/>
                  <a:pt x="20713" y="12362"/>
                  <a:pt x="20699" y="12330"/>
                </a:cubicBezTo>
                <a:cubicBezTo>
                  <a:pt x="20657" y="12260"/>
                  <a:pt x="20657" y="12216"/>
                  <a:pt x="20615" y="12173"/>
                </a:cubicBezTo>
                <a:cubicBezTo>
                  <a:pt x="20608" y="12162"/>
                  <a:pt x="20588" y="12164"/>
                  <a:pt x="20562" y="12168"/>
                </a:cubicBezTo>
                <a:close/>
                <a:moveTo>
                  <a:pt x="968" y="12173"/>
                </a:moveTo>
                <a:cubicBezTo>
                  <a:pt x="942" y="12169"/>
                  <a:pt x="922" y="12169"/>
                  <a:pt x="915" y="12180"/>
                </a:cubicBezTo>
                <a:cubicBezTo>
                  <a:pt x="873" y="12223"/>
                  <a:pt x="874" y="12265"/>
                  <a:pt x="831" y="12335"/>
                </a:cubicBezTo>
                <a:cubicBezTo>
                  <a:pt x="817" y="12367"/>
                  <a:pt x="746" y="12405"/>
                  <a:pt x="831" y="12416"/>
                </a:cubicBezTo>
                <a:cubicBezTo>
                  <a:pt x="831" y="12416"/>
                  <a:pt x="760" y="12422"/>
                  <a:pt x="760" y="12482"/>
                </a:cubicBezTo>
                <a:cubicBezTo>
                  <a:pt x="760" y="12541"/>
                  <a:pt x="703" y="12606"/>
                  <a:pt x="774" y="12617"/>
                </a:cubicBezTo>
                <a:cubicBezTo>
                  <a:pt x="859" y="12622"/>
                  <a:pt x="872" y="12530"/>
                  <a:pt x="928" y="12504"/>
                </a:cubicBezTo>
                <a:cubicBezTo>
                  <a:pt x="1013" y="12460"/>
                  <a:pt x="942" y="12433"/>
                  <a:pt x="942" y="12433"/>
                </a:cubicBezTo>
                <a:cubicBezTo>
                  <a:pt x="942" y="12433"/>
                  <a:pt x="1029" y="12432"/>
                  <a:pt x="1043" y="12389"/>
                </a:cubicBezTo>
                <a:cubicBezTo>
                  <a:pt x="1058" y="12346"/>
                  <a:pt x="1126" y="12272"/>
                  <a:pt x="1154" y="12234"/>
                </a:cubicBezTo>
                <a:cubicBezTo>
                  <a:pt x="1182" y="12196"/>
                  <a:pt x="1170" y="12185"/>
                  <a:pt x="1057" y="12185"/>
                </a:cubicBezTo>
                <a:cubicBezTo>
                  <a:pt x="1028" y="12185"/>
                  <a:pt x="995" y="12177"/>
                  <a:pt x="968" y="12173"/>
                </a:cubicBezTo>
                <a:close/>
                <a:moveTo>
                  <a:pt x="19071" y="12222"/>
                </a:moveTo>
                <a:cubicBezTo>
                  <a:pt x="19029" y="12217"/>
                  <a:pt x="19017" y="12239"/>
                  <a:pt x="18961" y="12234"/>
                </a:cubicBezTo>
                <a:cubicBezTo>
                  <a:pt x="18876" y="12228"/>
                  <a:pt x="18876" y="12233"/>
                  <a:pt x="18890" y="12271"/>
                </a:cubicBezTo>
                <a:cubicBezTo>
                  <a:pt x="18904" y="12309"/>
                  <a:pt x="18918" y="12320"/>
                  <a:pt x="18974" y="12401"/>
                </a:cubicBezTo>
                <a:cubicBezTo>
                  <a:pt x="19002" y="12444"/>
                  <a:pt x="19032" y="12455"/>
                  <a:pt x="19032" y="12455"/>
                </a:cubicBezTo>
                <a:cubicBezTo>
                  <a:pt x="19032" y="12455"/>
                  <a:pt x="18988" y="12497"/>
                  <a:pt x="19045" y="12546"/>
                </a:cubicBezTo>
                <a:cubicBezTo>
                  <a:pt x="19087" y="12578"/>
                  <a:pt x="19117" y="12654"/>
                  <a:pt x="19173" y="12654"/>
                </a:cubicBezTo>
                <a:cubicBezTo>
                  <a:pt x="19230" y="12654"/>
                  <a:pt x="19172" y="12583"/>
                  <a:pt x="19186" y="12524"/>
                </a:cubicBezTo>
                <a:cubicBezTo>
                  <a:pt x="19201" y="12464"/>
                  <a:pt x="19116" y="12450"/>
                  <a:pt x="19116" y="12450"/>
                </a:cubicBezTo>
                <a:cubicBezTo>
                  <a:pt x="19186" y="12444"/>
                  <a:pt x="19174" y="12401"/>
                  <a:pt x="19160" y="12369"/>
                </a:cubicBezTo>
                <a:cubicBezTo>
                  <a:pt x="19132" y="12299"/>
                  <a:pt x="19171" y="12238"/>
                  <a:pt x="19071" y="12222"/>
                </a:cubicBezTo>
                <a:close/>
                <a:moveTo>
                  <a:pt x="2459" y="12227"/>
                </a:moveTo>
                <a:cubicBezTo>
                  <a:pt x="2360" y="12243"/>
                  <a:pt x="2399" y="12304"/>
                  <a:pt x="2370" y="12374"/>
                </a:cubicBezTo>
                <a:cubicBezTo>
                  <a:pt x="2356" y="12406"/>
                  <a:pt x="2344" y="12455"/>
                  <a:pt x="2415" y="12455"/>
                </a:cubicBezTo>
                <a:cubicBezTo>
                  <a:pt x="2415" y="12455"/>
                  <a:pt x="2330" y="12471"/>
                  <a:pt x="2344" y="12531"/>
                </a:cubicBezTo>
                <a:cubicBezTo>
                  <a:pt x="2358" y="12590"/>
                  <a:pt x="2300" y="12653"/>
                  <a:pt x="2357" y="12659"/>
                </a:cubicBezTo>
                <a:cubicBezTo>
                  <a:pt x="2428" y="12659"/>
                  <a:pt x="2443" y="12583"/>
                  <a:pt x="2485" y="12551"/>
                </a:cubicBezTo>
                <a:cubicBezTo>
                  <a:pt x="2542" y="12502"/>
                  <a:pt x="2499" y="12460"/>
                  <a:pt x="2499" y="12460"/>
                </a:cubicBezTo>
                <a:cubicBezTo>
                  <a:pt x="2499" y="12460"/>
                  <a:pt x="2528" y="12449"/>
                  <a:pt x="2556" y="12406"/>
                </a:cubicBezTo>
                <a:cubicBezTo>
                  <a:pt x="2599" y="12325"/>
                  <a:pt x="2626" y="12314"/>
                  <a:pt x="2640" y="12276"/>
                </a:cubicBezTo>
                <a:cubicBezTo>
                  <a:pt x="2654" y="12238"/>
                  <a:pt x="2668" y="12233"/>
                  <a:pt x="2569" y="12239"/>
                </a:cubicBezTo>
                <a:cubicBezTo>
                  <a:pt x="2513" y="12244"/>
                  <a:pt x="2501" y="12216"/>
                  <a:pt x="2459" y="12227"/>
                </a:cubicBezTo>
                <a:close/>
                <a:moveTo>
                  <a:pt x="19872" y="12305"/>
                </a:moveTo>
                <a:cubicBezTo>
                  <a:pt x="19849" y="12308"/>
                  <a:pt x="19815" y="12315"/>
                  <a:pt x="19766" y="12315"/>
                </a:cubicBezTo>
                <a:cubicBezTo>
                  <a:pt x="19653" y="12315"/>
                  <a:pt x="19627" y="12304"/>
                  <a:pt x="19655" y="12347"/>
                </a:cubicBezTo>
                <a:cubicBezTo>
                  <a:pt x="19684" y="12390"/>
                  <a:pt x="19752" y="12460"/>
                  <a:pt x="19766" y="12509"/>
                </a:cubicBezTo>
                <a:cubicBezTo>
                  <a:pt x="19780" y="12557"/>
                  <a:pt x="19868" y="12558"/>
                  <a:pt x="19868" y="12558"/>
                </a:cubicBezTo>
                <a:cubicBezTo>
                  <a:pt x="19868" y="12558"/>
                  <a:pt x="19782" y="12584"/>
                  <a:pt x="19881" y="12638"/>
                </a:cubicBezTo>
                <a:cubicBezTo>
                  <a:pt x="19937" y="12671"/>
                  <a:pt x="19978" y="12784"/>
                  <a:pt x="20049" y="12773"/>
                </a:cubicBezTo>
                <a:cubicBezTo>
                  <a:pt x="20120" y="12763"/>
                  <a:pt x="20062" y="12687"/>
                  <a:pt x="20062" y="12617"/>
                </a:cubicBezTo>
                <a:cubicBezTo>
                  <a:pt x="20076" y="12563"/>
                  <a:pt x="19991" y="12551"/>
                  <a:pt x="19991" y="12551"/>
                </a:cubicBezTo>
                <a:cubicBezTo>
                  <a:pt x="20076" y="12540"/>
                  <a:pt x="20006" y="12498"/>
                  <a:pt x="19978" y="12455"/>
                </a:cubicBezTo>
                <a:cubicBezTo>
                  <a:pt x="19922" y="12368"/>
                  <a:pt x="19963" y="12363"/>
                  <a:pt x="19921" y="12315"/>
                </a:cubicBezTo>
                <a:cubicBezTo>
                  <a:pt x="19907" y="12301"/>
                  <a:pt x="19895" y="12301"/>
                  <a:pt x="19872" y="12305"/>
                </a:cubicBezTo>
                <a:close/>
                <a:moveTo>
                  <a:pt x="1645" y="12310"/>
                </a:moveTo>
                <a:cubicBezTo>
                  <a:pt x="1622" y="12306"/>
                  <a:pt x="1606" y="12306"/>
                  <a:pt x="1592" y="12320"/>
                </a:cubicBezTo>
                <a:cubicBezTo>
                  <a:pt x="1549" y="12368"/>
                  <a:pt x="1595" y="12373"/>
                  <a:pt x="1539" y="12460"/>
                </a:cubicBezTo>
                <a:cubicBezTo>
                  <a:pt x="1511" y="12503"/>
                  <a:pt x="1436" y="12547"/>
                  <a:pt x="1521" y="12558"/>
                </a:cubicBezTo>
                <a:cubicBezTo>
                  <a:pt x="1521" y="12558"/>
                  <a:pt x="1437" y="12568"/>
                  <a:pt x="1437" y="12638"/>
                </a:cubicBezTo>
                <a:cubicBezTo>
                  <a:pt x="1437" y="12709"/>
                  <a:pt x="1365" y="12783"/>
                  <a:pt x="1450" y="12794"/>
                </a:cubicBezTo>
                <a:cubicBezTo>
                  <a:pt x="1535" y="12804"/>
                  <a:pt x="1566" y="12691"/>
                  <a:pt x="1623" y="12659"/>
                </a:cubicBezTo>
                <a:cubicBezTo>
                  <a:pt x="1722" y="12605"/>
                  <a:pt x="1636" y="12578"/>
                  <a:pt x="1636" y="12578"/>
                </a:cubicBezTo>
                <a:cubicBezTo>
                  <a:pt x="1636" y="12578"/>
                  <a:pt x="1719" y="12579"/>
                  <a:pt x="1733" y="12531"/>
                </a:cubicBezTo>
                <a:cubicBezTo>
                  <a:pt x="1748" y="12482"/>
                  <a:pt x="1820" y="12412"/>
                  <a:pt x="1848" y="12369"/>
                </a:cubicBezTo>
                <a:cubicBezTo>
                  <a:pt x="1891" y="12315"/>
                  <a:pt x="1864" y="12325"/>
                  <a:pt x="1751" y="12320"/>
                </a:cubicBezTo>
                <a:cubicBezTo>
                  <a:pt x="1702" y="12320"/>
                  <a:pt x="1668" y="12313"/>
                  <a:pt x="1645" y="12310"/>
                </a:cubicBezTo>
                <a:close/>
                <a:moveTo>
                  <a:pt x="8297" y="15141"/>
                </a:moveTo>
                <a:cubicBezTo>
                  <a:pt x="8194" y="15146"/>
                  <a:pt x="8096" y="15159"/>
                  <a:pt x="8018" y="15180"/>
                </a:cubicBezTo>
                <a:cubicBezTo>
                  <a:pt x="7721" y="15261"/>
                  <a:pt x="7936" y="15616"/>
                  <a:pt x="8275" y="15643"/>
                </a:cubicBezTo>
                <a:cubicBezTo>
                  <a:pt x="8516" y="15659"/>
                  <a:pt x="9039" y="15573"/>
                  <a:pt x="8983" y="15293"/>
                </a:cubicBezTo>
                <a:cubicBezTo>
                  <a:pt x="8961" y="15175"/>
                  <a:pt x="8605" y="15124"/>
                  <a:pt x="8297" y="15141"/>
                </a:cubicBezTo>
                <a:close/>
                <a:moveTo>
                  <a:pt x="13220" y="15141"/>
                </a:moveTo>
                <a:cubicBezTo>
                  <a:pt x="12912" y="15123"/>
                  <a:pt x="12556" y="15171"/>
                  <a:pt x="12534" y="15293"/>
                </a:cubicBezTo>
                <a:cubicBezTo>
                  <a:pt x="12478" y="15573"/>
                  <a:pt x="13001" y="15659"/>
                  <a:pt x="13242" y="15643"/>
                </a:cubicBezTo>
                <a:cubicBezTo>
                  <a:pt x="13596" y="15616"/>
                  <a:pt x="13810" y="15261"/>
                  <a:pt x="13499" y="15180"/>
                </a:cubicBezTo>
                <a:cubicBezTo>
                  <a:pt x="13421" y="15159"/>
                  <a:pt x="13322" y="15147"/>
                  <a:pt x="13220" y="15141"/>
                </a:cubicBezTo>
                <a:close/>
                <a:moveTo>
                  <a:pt x="12618" y="15653"/>
                </a:moveTo>
                <a:cubicBezTo>
                  <a:pt x="12293" y="15648"/>
                  <a:pt x="12239" y="15670"/>
                  <a:pt x="11942" y="15680"/>
                </a:cubicBezTo>
                <a:cubicBezTo>
                  <a:pt x="11616" y="15697"/>
                  <a:pt x="11628" y="15848"/>
                  <a:pt x="11827" y="15945"/>
                </a:cubicBezTo>
                <a:cubicBezTo>
                  <a:pt x="11996" y="16037"/>
                  <a:pt x="12574" y="16026"/>
                  <a:pt x="12561" y="16669"/>
                </a:cubicBezTo>
                <a:cubicBezTo>
                  <a:pt x="12561" y="16793"/>
                  <a:pt x="12719" y="18164"/>
                  <a:pt x="12379" y="19383"/>
                </a:cubicBezTo>
                <a:cubicBezTo>
                  <a:pt x="12323" y="19642"/>
                  <a:pt x="11671" y="19955"/>
                  <a:pt x="12180" y="20117"/>
                </a:cubicBezTo>
                <a:cubicBezTo>
                  <a:pt x="12435" y="20198"/>
                  <a:pt x="12463" y="19992"/>
                  <a:pt x="12901" y="19997"/>
                </a:cubicBezTo>
                <a:cubicBezTo>
                  <a:pt x="12901" y="19997"/>
                  <a:pt x="12915" y="19997"/>
                  <a:pt x="12915" y="19997"/>
                </a:cubicBezTo>
                <a:cubicBezTo>
                  <a:pt x="13184" y="19997"/>
                  <a:pt x="13284" y="20133"/>
                  <a:pt x="13397" y="20122"/>
                </a:cubicBezTo>
                <a:cubicBezTo>
                  <a:pt x="13595" y="20106"/>
                  <a:pt x="13608" y="19949"/>
                  <a:pt x="13622" y="19857"/>
                </a:cubicBezTo>
                <a:cubicBezTo>
                  <a:pt x="13637" y="19771"/>
                  <a:pt x="13567" y="19464"/>
                  <a:pt x="13596" y="19307"/>
                </a:cubicBezTo>
                <a:cubicBezTo>
                  <a:pt x="13624" y="19156"/>
                  <a:pt x="14572" y="16339"/>
                  <a:pt x="14587" y="16247"/>
                </a:cubicBezTo>
                <a:cubicBezTo>
                  <a:pt x="14601" y="16155"/>
                  <a:pt x="14659" y="15935"/>
                  <a:pt x="14418" y="15891"/>
                </a:cubicBezTo>
                <a:cubicBezTo>
                  <a:pt x="14532" y="15799"/>
                  <a:pt x="14488" y="15665"/>
                  <a:pt x="14162" y="15692"/>
                </a:cubicBezTo>
                <a:cubicBezTo>
                  <a:pt x="13016" y="15779"/>
                  <a:pt x="12958" y="15653"/>
                  <a:pt x="12618" y="15653"/>
                </a:cubicBezTo>
                <a:close/>
                <a:moveTo>
                  <a:pt x="8881" y="15660"/>
                </a:moveTo>
                <a:cubicBezTo>
                  <a:pt x="8555" y="15666"/>
                  <a:pt x="8488" y="15789"/>
                  <a:pt x="7342" y="15697"/>
                </a:cubicBezTo>
                <a:cubicBezTo>
                  <a:pt x="7016" y="15670"/>
                  <a:pt x="6972" y="15804"/>
                  <a:pt x="7085" y="15896"/>
                </a:cubicBezTo>
                <a:cubicBezTo>
                  <a:pt x="6845" y="15945"/>
                  <a:pt x="6861" y="16167"/>
                  <a:pt x="6917" y="16254"/>
                </a:cubicBezTo>
                <a:cubicBezTo>
                  <a:pt x="7002" y="16378"/>
                  <a:pt x="7865" y="19161"/>
                  <a:pt x="7908" y="19312"/>
                </a:cubicBezTo>
                <a:cubicBezTo>
                  <a:pt x="7950" y="19464"/>
                  <a:pt x="7863" y="19776"/>
                  <a:pt x="7877" y="19862"/>
                </a:cubicBezTo>
                <a:cubicBezTo>
                  <a:pt x="7891" y="19954"/>
                  <a:pt x="7904" y="20111"/>
                  <a:pt x="8102" y="20127"/>
                </a:cubicBezTo>
                <a:cubicBezTo>
                  <a:pt x="8216" y="20138"/>
                  <a:pt x="8330" y="20004"/>
                  <a:pt x="8585" y="20004"/>
                </a:cubicBezTo>
                <a:cubicBezTo>
                  <a:pt x="8585" y="20004"/>
                  <a:pt x="8598" y="20004"/>
                  <a:pt x="8598" y="20004"/>
                </a:cubicBezTo>
                <a:cubicBezTo>
                  <a:pt x="9037" y="19998"/>
                  <a:pt x="9054" y="20203"/>
                  <a:pt x="9323" y="20122"/>
                </a:cubicBezTo>
                <a:cubicBezTo>
                  <a:pt x="9833" y="19965"/>
                  <a:pt x="9181" y="19647"/>
                  <a:pt x="9111" y="19393"/>
                </a:cubicBezTo>
                <a:cubicBezTo>
                  <a:pt x="8771" y="18174"/>
                  <a:pt x="8925" y="16803"/>
                  <a:pt x="8925" y="16679"/>
                </a:cubicBezTo>
                <a:cubicBezTo>
                  <a:pt x="8911" y="16037"/>
                  <a:pt x="9518" y="16059"/>
                  <a:pt x="9659" y="15957"/>
                </a:cubicBezTo>
                <a:cubicBezTo>
                  <a:pt x="9787" y="15881"/>
                  <a:pt x="9888" y="15698"/>
                  <a:pt x="9562" y="15687"/>
                </a:cubicBezTo>
                <a:cubicBezTo>
                  <a:pt x="9251" y="15676"/>
                  <a:pt x="9207" y="15655"/>
                  <a:pt x="8881" y="15660"/>
                </a:cubicBezTo>
                <a:close/>
                <a:moveTo>
                  <a:pt x="14065" y="16092"/>
                </a:moveTo>
                <a:cubicBezTo>
                  <a:pt x="14093" y="16108"/>
                  <a:pt x="14103" y="16128"/>
                  <a:pt x="14118" y="16166"/>
                </a:cubicBezTo>
                <a:cubicBezTo>
                  <a:pt x="14132" y="16484"/>
                  <a:pt x="13667" y="17581"/>
                  <a:pt x="13441" y="18493"/>
                </a:cubicBezTo>
                <a:cubicBezTo>
                  <a:pt x="13356" y="18828"/>
                  <a:pt x="13328" y="19027"/>
                  <a:pt x="13299" y="19200"/>
                </a:cubicBezTo>
                <a:cubicBezTo>
                  <a:pt x="13271" y="18914"/>
                  <a:pt x="13270" y="18455"/>
                  <a:pt x="13326" y="17765"/>
                </a:cubicBezTo>
                <a:cubicBezTo>
                  <a:pt x="13411" y="16772"/>
                  <a:pt x="13781" y="16302"/>
                  <a:pt x="14065" y="16092"/>
                </a:cubicBezTo>
                <a:close/>
                <a:moveTo>
                  <a:pt x="7466" y="16097"/>
                </a:moveTo>
                <a:cubicBezTo>
                  <a:pt x="7749" y="16307"/>
                  <a:pt x="8119" y="16777"/>
                  <a:pt x="8204" y="17770"/>
                </a:cubicBezTo>
                <a:cubicBezTo>
                  <a:pt x="8261" y="18455"/>
                  <a:pt x="8259" y="18913"/>
                  <a:pt x="8231" y="19205"/>
                </a:cubicBezTo>
                <a:cubicBezTo>
                  <a:pt x="8202" y="19032"/>
                  <a:pt x="8175" y="18833"/>
                  <a:pt x="8089" y="18498"/>
                </a:cubicBezTo>
                <a:cubicBezTo>
                  <a:pt x="7877" y="17581"/>
                  <a:pt x="7413" y="16491"/>
                  <a:pt x="7413" y="16173"/>
                </a:cubicBezTo>
                <a:cubicBezTo>
                  <a:pt x="7413" y="16135"/>
                  <a:pt x="7437" y="16113"/>
                  <a:pt x="7466" y="16097"/>
                </a:cubicBezTo>
                <a:close/>
                <a:moveTo>
                  <a:pt x="12866" y="20115"/>
                </a:moveTo>
                <a:cubicBezTo>
                  <a:pt x="12785" y="20116"/>
                  <a:pt x="12702" y="20125"/>
                  <a:pt x="12632" y="20144"/>
                </a:cubicBezTo>
                <a:cubicBezTo>
                  <a:pt x="12320" y="20263"/>
                  <a:pt x="12137" y="20364"/>
                  <a:pt x="12136" y="20365"/>
                </a:cubicBezTo>
                <a:cubicBezTo>
                  <a:pt x="12065" y="20402"/>
                  <a:pt x="12082" y="20457"/>
                  <a:pt x="12167" y="20489"/>
                </a:cubicBezTo>
                <a:cubicBezTo>
                  <a:pt x="12238" y="20516"/>
                  <a:pt x="12266" y="20553"/>
                  <a:pt x="12238" y="20591"/>
                </a:cubicBezTo>
                <a:lnTo>
                  <a:pt x="12207" y="20624"/>
                </a:lnTo>
                <a:cubicBezTo>
                  <a:pt x="12150" y="20689"/>
                  <a:pt x="12280" y="20752"/>
                  <a:pt x="12450" y="20753"/>
                </a:cubicBezTo>
                <a:lnTo>
                  <a:pt x="13552" y="20753"/>
                </a:lnTo>
                <a:cubicBezTo>
                  <a:pt x="13566" y="20758"/>
                  <a:pt x="13595" y="20758"/>
                  <a:pt x="13609" y="20753"/>
                </a:cubicBezTo>
                <a:lnTo>
                  <a:pt x="13724" y="20742"/>
                </a:lnTo>
                <a:cubicBezTo>
                  <a:pt x="13922" y="20721"/>
                  <a:pt x="13965" y="20619"/>
                  <a:pt x="13795" y="20570"/>
                </a:cubicBezTo>
                <a:lnTo>
                  <a:pt x="13569" y="20510"/>
                </a:lnTo>
                <a:cubicBezTo>
                  <a:pt x="13499" y="20494"/>
                  <a:pt x="13454" y="20468"/>
                  <a:pt x="13454" y="20436"/>
                </a:cubicBezTo>
                <a:lnTo>
                  <a:pt x="13441" y="20321"/>
                </a:lnTo>
                <a:cubicBezTo>
                  <a:pt x="13441" y="20299"/>
                  <a:pt x="13425" y="20283"/>
                  <a:pt x="13397" y="20267"/>
                </a:cubicBezTo>
                <a:lnTo>
                  <a:pt x="13286" y="20203"/>
                </a:lnTo>
                <a:cubicBezTo>
                  <a:pt x="13244" y="20181"/>
                  <a:pt x="13171" y="20160"/>
                  <a:pt x="13100" y="20139"/>
                </a:cubicBezTo>
                <a:cubicBezTo>
                  <a:pt x="13030" y="20123"/>
                  <a:pt x="12947" y="20114"/>
                  <a:pt x="12866" y="20115"/>
                </a:cubicBezTo>
                <a:close/>
                <a:moveTo>
                  <a:pt x="8664" y="20120"/>
                </a:moveTo>
                <a:cubicBezTo>
                  <a:pt x="8583" y="20120"/>
                  <a:pt x="8500" y="20127"/>
                  <a:pt x="8430" y="20144"/>
                </a:cubicBezTo>
                <a:cubicBezTo>
                  <a:pt x="8359" y="20160"/>
                  <a:pt x="8286" y="20181"/>
                  <a:pt x="8244" y="20208"/>
                </a:cubicBezTo>
                <a:lnTo>
                  <a:pt x="8133" y="20274"/>
                </a:lnTo>
                <a:cubicBezTo>
                  <a:pt x="8105" y="20290"/>
                  <a:pt x="8090" y="20306"/>
                  <a:pt x="8089" y="20328"/>
                </a:cubicBezTo>
                <a:lnTo>
                  <a:pt x="8076" y="20441"/>
                </a:lnTo>
                <a:cubicBezTo>
                  <a:pt x="8076" y="20473"/>
                  <a:pt x="8032" y="20500"/>
                  <a:pt x="7961" y="20516"/>
                </a:cubicBezTo>
                <a:lnTo>
                  <a:pt x="7735" y="20575"/>
                </a:lnTo>
                <a:cubicBezTo>
                  <a:pt x="7566" y="20624"/>
                  <a:pt x="7609" y="20726"/>
                  <a:pt x="7806" y="20747"/>
                </a:cubicBezTo>
                <a:lnTo>
                  <a:pt x="7921" y="20759"/>
                </a:lnTo>
                <a:cubicBezTo>
                  <a:pt x="7949" y="20765"/>
                  <a:pt x="7963" y="20764"/>
                  <a:pt x="7992" y="20764"/>
                </a:cubicBezTo>
                <a:lnTo>
                  <a:pt x="9093" y="20764"/>
                </a:lnTo>
                <a:cubicBezTo>
                  <a:pt x="9263" y="20764"/>
                  <a:pt x="9393" y="20699"/>
                  <a:pt x="9336" y="20634"/>
                </a:cubicBezTo>
                <a:lnTo>
                  <a:pt x="9306" y="20602"/>
                </a:lnTo>
                <a:cubicBezTo>
                  <a:pt x="9277" y="20565"/>
                  <a:pt x="9292" y="20527"/>
                  <a:pt x="9376" y="20500"/>
                </a:cubicBezTo>
                <a:cubicBezTo>
                  <a:pt x="9461" y="20467"/>
                  <a:pt x="9478" y="20413"/>
                  <a:pt x="9407" y="20375"/>
                </a:cubicBezTo>
                <a:cubicBezTo>
                  <a:pt x="9393" y="20369"/>
                  <a:pt x="9210" y="20268"/>
                  <a:pt x="8899" y="20149"/>
                </a:cubicBezTo>
                <a:cubicBezTo>
                  <a:pt x="8828" y="20130"/>
                  <a:pt x="8746" y="20121"/>
                  <a:pt x="8664" y="20120"/>
                </a:cubicBezTo>
                <a:close/>
                <a:moveTo>
                  <a:pt x="14175" y="20773"/>
                </a:moveTo>
                <a:cubicBezTo>
                  <a:pt x="14131" y="20771"/>
                  <a:pt x="14082" y="20774"/>
                  <a:pt x="14047" y="20779"/>
                </a:cubicBezTo>
                <a:lnTo>
                  <a:pt x="13994" y="20786"/>
                </a:lnTo>
                <a:cubicBezTo>
                  <a:pt x="13980" y="20786"/>
                  <a:pt x="13964" y="20786"/>
                  <a:pt x="13950" y="20791"/>
                </a:cubicBezTo>
                <a:cubicBezTo>
                  <a:pt x="13893" y="20807"/>
                  <a:pt x="13878" y="20834"/>
                  <a:pt x="13892" y="20855"/>
                </a:cubicBezTo>
                <a:cubicBezTo>
                  <a:pt x="13864" y="20828"/>
                  <a:pt x="13782" y="20802"/>
                  <a:pt x="13711" y="20813"/>
                </a:cubicBezTo>
                <a:lnTo>
                  <a:pt x="13667" y="20818"/>
                </a:lnTo>
                <a:cubicBezTo>
                  <a:pt x="13553" y="20829"/>
                  <a:pt x="13510" y="20889"/>
                  <a:pt x="13596" y="20921"/>
                </a:cubicBezTo>
                <a:lnTo>
                  <a:pt x="13821" y="21012"/>
                </a:lnTo>
                <a:cubicBezTo>
                  <a:pt x="13864" y="21028"/>
                  <a:pt x="13895" y="21045"/>
                  <a:pt x="13923" y="21061"/>
                </a:cubicBezTo>
                <a:lnTo>
                  <a:pt x="14104" y="21164"/>
                </a:lnTo>
                <a:cubicBezTo>
                  <a:pt x="14147" y="21186"/>
                  <a:pt x="14233" y="21195"/>
                  <a:pt x="14303" y="21184"/>
                </a:cubicBezTo>
                <a:cubicBezTo>
                  <a:pt x="14403" y="21173"/>
                  <a:pt x="14445" y="21125"/>
                  <a:pt x="14374" y="21098"/>
                </a:cubicBezTo>
                <a:lnTo>
                  <a:pt x="14303" y="21066"/>
                </a:lnTo>
                <a:cubicBezTo>
                  <a:pt x="14247" y="21039"/>
                  <a:pt x="14075" y="20975"/>
                  <a:pt x="14047" y="20948"/>
                </a:cubicBezTo>
                <a:lnTo>
                  <a:pt x="13950" y="20887"/>
                </a:lnTo>
                <a:lnTo>
                  <a:pt x="14233" y="20990"/>
                </a:lnTo>
                <a:cubicBezTo>
                  <a:pt x="14289" y="21017"/>
                  <a:pt x="14362" y="21049"/>
                  <a:pt x="14418" y="21076"/>
                </a:cubicBezTo>
                <a:lnTo>
                  <a:pt x="14529" y="21147"/>
                </a:lnTo>
                <a:cubicBezTo>
                  <a:pt x="14572" y="21169"/>
                  <a:pt x="14645" y="21173"/>
                  <a:pt x="14702" y="21157"/>
                </a:cubicBezTo>
                <a:cubicBezTo>
                  <a:pt x="14744" y="21146"/>
                  <a:pt x="14755" y="21132"/>
                  <a:pt x="14755" y="21110"/>
                </a:cubicBezTo>
                <a:lnTo>
                  <a:pt x="14799" y="21137"/>
                </a:lnTo>
                <a:cubicBezTo>
                  <a:pt x="14841" y="21159"/>
                  <a:pt x="14911" y="21158"/>
                  <a:pt x="14967" y="21142"/>
                </a:cubicBezTo>
                <a:cubicBezTo>
                  <a:pt x="15038" y="21120"/>
                  <a:pt x="15038" y="21071"/>
                  <a:pt x="14967" y="21044"/>
                </a:cubicBezTo>
                <a:lnTo>
                  <a:pt x="14772" y="20980"/>
                </a:lnTo>
                <a:cubicBezTo>
                  <a:pt x="14758" y="20975"/>
                  <a:pt x="14729" y="20964"/>
                  <a:pt x="14715" y="20958"/>
                </a:cubicBezTo>
                <a:lnTo>
                  <a:pt x="14401" y="20833"/>
                </a:lnTo>
                <a:cubicBezTo>
                  <a:pt x="14387" y="20823"/>
                  <a:pt x="14319" y="20802"/>
                  <a:pt x="14290" y="20791"/>
                </a:cubicBezTo>
                <a:cubicBezTo>
                  <a:pt x="14262" y="20781"/>
                  <a:pt x="14220" y="20774"/>
                  <a:pt x="14175" y="20773"/>
                </a:cubicBezTo>
                <a:close/>
                <a:moveTo>
                  <a:pt x="7342" y="20783"/>
                </a:moveTo>
                <a:cubicBezTo>
                  <a:pt x="7298" y="20785"/>
                  <a:pt x="7255" y="20791"/>
                  <a:pt x="7227" y="20801"/>
                </a:cubicBezTo>
                <a:cubicBezTo>
                  <a:pt x="7198" y="20812"/>
                  <a:pt x="7126" y="20834"/>
                  <a:pt x="7112" y="20845"/>
                </a:cubicBezTo>
                <a:lnTo>
                  <a:pt x="6802" y="20968"/>
                </a:lnTo>
                <a:cubicBezTo>
                  <a:pt x="6788" y="20974"/>
                  <a:pt x="6759" y="20985"/>
                  <a:pt x="6745" y="20990"/>
                </a:cubicBezTo>
                <a:lnTo>
                  <a:pt x="6546" y="21056"/>
                </a:lnTo>
                <a:cubicBezTo>
                  <a:pt x="6475" y="21078"/>
                  <a:pt x="6475" y="21125"/>
                  <a:pt x="6546" y="21152"/>
                </a:cubicBezTo>
                <a:cubicBezTo>
                  <a:pt x="6571" y="21159"/>
                  <a:pt x="6602" y="21162"/>
                  <a:pt x="6630" y="21162"/>
                </a:cubicBezTo>
                <a:cubicBezTo>
                  <a:pt x="6593" y="21167"/>
                  <a:pt x="6558" y="21174"/>
                  <a:pt x="6532" y="21184"/>
                </a:cubicBezTo>
                <a:lnTo>
                  <a:pt x="6519" y="21191"/>
                </a:lnTo>
                <a:cubicBezTo>
                  <a:pt x="6519" y="21186"/>
                  <a:pt x="6506" y="21180"/>
                  <a:pt x="6506" y="21174"/>
                </a:cubicBezTo>
                <a:lnTo>
                  <a:pt x="6493" y="21164"/>
                </a:lnTo>
                <a:cubicBezTo>
                  <a:pt x="6471" y="21153"/>
                  <a:pt x="6443" y="21148"/>
                  <a:pt x="6413" y="21147"/>
                </a:cubicBezTo>
                <a:cubicBezTo>
                  <a:pt x="6383" y="21146"/>
                  <a:pt x="6348" y="21149"/>
                  <a:pt x="6320" y="21157"/>
                </a:cubicBezTo>
                <a:lnTo>
                  <a:pt x="6121" y="21223"/>
                </a:lnTo>
                <a:cubicBezTo>
                  <a:pt x="6064" y="21239"/>
                  <a:pt x="6036" y="21260"/>
                  <a:pt x="6050" y="21282"/>
                </a:cubicBezTo>
                <a:cubicBezTo>
                  <a:pt x="6022" y="21271"/>
                  <a:pt x="5968" y="21271"/>
                  <a:pt x="5940" y="21282"/>
                </a:cubicBezTo>
                <a:lnTo>
                  <a:pt x="5785" y="21331"/>
                </a:lnTo>
                <a:cubicBezTo>
                  <a:pt x="5728" y="21347"/>
                  <a:pt x="5728" y="21379"/>
                  <a:pt x="5785" y="21390"/>
                </a:cubicBezTo>
                <a:cubicBezTo>
                  <a:pt x="5813" y="21395"/>
                  <a:pt x="5854" y="21395"/>
                  <a:pt x="5882" y="21390"/>
                </a:cubicBezTo>
                <a:lnTo>
                  <a:pt x="6068" y="21353"/>
                </a:lnTo>
                <a:cubicBezTo>
                  <a:pt x="6096" y="21347"/>
                  <a:pt x="6123" y="21336"/>
                  <a:pt x="6152" y="21331"/>
                </a:cubicBezTo>
                <a:lnTo>
                  <a:pt x="6010" y="21380"/>
                </a:lnTo>
                <a:cubicBezTo>
                  <a:pt x="5954" y="21396"/>
                  <a:pt x="5967" y="21428"/>
                  <a:pt x="6024" y="21439"/>
                </a:cubicBezTo>
                <a:cubicBezTo>
                  <a:pt x="6052" y="21444"/>
                  <a:pt x="6093" y="21444"/>
                  <a:pt x="6121" y="21439"/>
                </a:cubicBezTo>
                <a:lnTo>
                  <a:pt x="6307" y="21395"/>
                </a:lnTo>
                <a:cubicBezTo>
                  <a:pt x="6349" y="21379"/>
                  <a:pt x="6365" y="21362"/>
                  <a:pt x="6351" y="21346"/>
                </a:cubicBezTo>
                <a:cubicBezTo>
                  <a:pt x="6379" y="21351"/>
                  <a:pt x="6420" y="21346"/>
                  <a:pt x="6448" y="21341"/>
                </a:cubicBezTo>
                <a:lnTo>
                  <a:pt x="6731" y="21255"/>
                </a:lnTo>
                <a:cubicBezTo>
                  <a:pt x="6802" y="21239"/>
                  <a:pt x="6818" y="21206"/>
                  <a:pt x="6776" y="21179"/>
                </a:cubicBezTo>
                <a:lnTo>
                  <a:pt x="6745" y="21169"/>
                </a:lnTo>
                <a:cubicBezTo>
                  <a:pt x="6725" y="21159"/>
                  <a:pt x="6689" y="21158"/>
                  <a:pt x="6652" y="21161"/>
                </a:cubicBezTo>
                <a:cubicBezTo>
                  <a:pt x="6676" y="21159"/>
                  <a:pt x="6700" y="21156"/>
                  <a:pt x="6718" y="21147"/>
                </a:cubicBezTo>
                <a:lnTo>
                  <a:pt x="6758" y="21130"/>
                </a:lnTo>
                <a:cubicBezTo>
                  <a:pt x="6758" y="21146"/>
                  <a:pt x="6787" y="21168"/>
                  <a:pt x="6815" y="21179"/>
                </a:cubicBezTo>
                <a:cubicBezTo>
                  <a:pt x="6872" y="21195"/>
                  <a:pt x="6946" y="21191"/>
                  <a:pt x="6988" y="21169"/>
                </a:cubicBezTo>
                <a:lnTo>
                  <a:pt x="7098" y="21098"/>
                </a:lnTo>
                <a:cubicBezTo>
                  <a:pt x="7155" y="21071"/>
                  <a:pt x="7228" y="21039"/>
                  <a:pt x="7284" y="21012"/>
                </a:cubicBezTo>
                <a:lnTo>
                  <a:pt x="7567" y="20909"/>
                </a:lnTo>
                <a:lnTo>
                  <a:pt x="7466" y="20968"/>
                </a:lnTo>
                <a:cubicBezTo>
                  <a:pt x="7423" y="20995"/>
                  <a:pt x="7270" y="21066"/>
                  <a:pt x="7213" y="21088"/>
                </a:cubicBezTo>
                <a:lnTo>
                  <a:pt x="7143" y="21120"/>
                </a:lnTo>
                <a:cubicBezTo>
                  <a:pt x="7072" y="21152"/>
                  <a:pt x="7114" y="21195"/>
                  <a:pt x="7213" y="21206"/>
                </a:cubicBezTo>
                <a:cubicBezTo>
                  <a:pt x="7284" y="21217"/>
                  <a:pt x="7370" y="21206"/>
                  <a:pt x="7413" y="21184"/>
                </a:cubicBezTo>
                <a:lnTo>
                  <a:pt x="7594" y="21083"/>
                </a:lnTo>
                <a:cubicBezTo>
                  <a:pt x="7622" y="21067"/>
                  <a:pt x="7667" y="21050"/>
                  <a:pt x="7696" y="21034"/>
                </a:cubicBezTo>
                <a:lnTo>
                  <a:pt x="7921" y="20941"/>
                </a:lnTo>
                <a:cubicBezTo>
                  <a:pt x="8006" y="20909"/>
                  <a:pt x="7964" y="20851"/>
                  <a:pt x="7850" y="20840"/>
                </a:cubicBezTo>
                <a:lnTo>
                  <a:pt x="7806" y="20833"/>
                </a:lnTo>
                <a:cubicBezTo>
                  <a:pt x="7735" y="20828"/>
                  <a:pt x="7653" y="20856"/>
                  <a:pt x="7625" y="20877"/>
                </a:cubicBezTo>
                <a:cubicBezTo>
                  <a:pt x="7639" y="20845"/>
                  <a:pt x="7624" y="20818"/>
                  <a:pt x="7567" y="20801"/>
                </a:cubicBezTo>
                <a:cubicBezTo>
                  <a:pt x="7553" y="20796"/>
                  <a:pt x="7537" y="20796"/>
                  <a:pt x="7523" y="20796"/>
                </a:cubicBezTo>
                <a:lnTo>
                  <a:pt x="7466" y="20791"/>
                </a:lnTo>
                <a:cubicBezTo>
                  <a:pt x="7430" y="20783"/>
                  <a:pt x="7386" y="20781"/>
                  <a:pt x="7342" y="20783"/>
                </a:cubicBezTo>
                <a:close/>
                <a:moveTo>
                  <a:pt x="8642" y="20813"/>
                </a:moveTo>
                <a:cubicBezTo>
                  <a:pt x="8557" y="20813"/>
                  <a:pt x="8485" y="20835"/>
                  <a:pt x="8456" y="20867"/>
                </a:cubicBezTo>
                <a:lnTo>
                  <a:pt x="8430" y="20936"/>
                </a:lnTo>
                <a:cubicBezTo>
                  <a:pt x="8416" y="20958"/>
                  <a:pt x="8401" y="20986"/>
                  <a:pt x="8372" y="21002"/>
                </a:cubicBezTo>
                <a:lnTo>
                  <a:pt x="8231" y="21115"/>
                </a:lnTo>
                <a:cubicBezTo>
                  <a:pt x="8160" y="21169"/>
                  <a:pt x="8202" y="21201"/>
                  <a:pt x="8302" y="21206"/>
                </a:cubicBezTo>
                <a:lnTo>
                  <a:pt x="8372" y="21211"/>
                </a:lnTo>
                <a:cubicBezTo>
                  <a:pt x="8500" y="21217"/>
                  <a:pt x="8600" y="21173"/>
                  <a:pt x="8642" y="21130"/>
                </a:cubicBezTo>
                <a:lnTo>
                  <a:pt x="8797" y="21017"/>
                </a:lnTo>
                <a:cubicBezTo>
                  <a:pt x="8811" y="21006"/>
                  <a:pt x="8827" y="20996"/>
                  <a:pt x="8841" y="20990"/>
                </a:cubicBezTo>
                <a:lnTo>
                  <a:pt x="9009" y="20894"/>
                </a:lnTo>
                <a:cubicBezTo>
                  <a:pt x="9066" y="20862"/>
                  <a:pt x="8994" y="20808"/>
                  <a:pt x="8881" y="20813"/>
                </a:cubicBezTo>
                <a:lnTo>
                  <a:pt x="8642" y="20813"/>
                </a:lnTo>
                <a:close/>
                <a:moveTo>
                  <a:pt x="12649" y="20818"/>
                </a:moveTo>
                <a:cubicBezTo>
                  <a:pt x="12536" y="20818"/>
                  <a:pt x="12450" y="20867"/>
                  <a:pt x="12521" y="20904"/>
                </a:cubicBezTo>
                <a:lnTo>
                  <a:pt x="12689" y="21002"/>
                </a:lnTo>
                <a:cubicBezTo>
                  <a:pt x="12703" y="21013"/>
                  <a:pt x="12719" y="21023"/>
                  <a:pt x="12733" y="21029"/>
                </a:cubicBezTo>
                <a:lnTo>
                  <a:pt x="12888" y="21142"/>
                </a:lnTo>
                <a:cubicBezTo>
                  <a:pt x="12931" y="21185"/>
                  <a:pt x="13045" y="21229"/>
                  <a:pt x="13158" y="21223"/>
                </a:cubicBezTo>
                <a:lnTo>
                  <a:pt x="13229" y="21218"/>
                </a:lnTo>
                <a:cubicBezTo>
                  <a:pt x="13328" y="21207"/>
                  <a:pt x="13370" y="21169"/>
                  <a:pt x="13299" y="21120"/>
                </a:cubicBezTo>
                <a:lnTo>
                  <a:pt x="13158" y="21007"/>
                </a:lnTo>
                <a:cubicBezTo>
                  <a:pt x="13130" y="20986"/>
                  <a:pt x="13115" y="20963"/>
                  <a:pt x="13100" y="20941"/>
                </a:cubicBezTo>
                <a:lnTo>
                  <a:pt x="13074" y="20872"/>
                </a:lnTo>
                <a:cubicBezTo>
                  <a:pt x="13046" y="20840"/>
                  <a:pt x="12974" y="20818"/>
                  <a:pt x="12888" y="20818"/>
                </a:cubicBezTo>
                <a:lnTo>
                  <a:pt x="12649" y="20818"/>
                </a:lnTo>
                <a:close/>
                <a:moveTo>
                  <a:pt x="8231" y="20828"/>
                </a:moveTo>
                <a:cubicBezTo>
                  <a:pt x="8160" y="20823"/>
                  <a:pt x="8091" y="20834"/>
                  <a:pt x="8063" y="20860"/>
                </a:cubicBezTo>
                <a:lnTo>
                  <a:pt x="7921" y="20963"/>
                </a:lnTo>
                <a:cubicBezTo>
                  <a:pt x="7879" y="20979"/>
                  <a:pt x="7764" y="21050"/>
                  <a:pt x="7735" y="21066"/>
                </a:cubicBezTo>
                <a:lnTo>
                  <a:pt x="7581" y="21142"/>
                </a:lnTo>
                <a:cubicBezTo>
                  <a:pt x="7524" y="21174"/>
                  <a:pt x="7552" y="21217"/>
                  <a:pt x="7651" y="21228"/>
                </a:cubicBezTo>
                <a:cubicBezTo>
                  <a:pt x="7722" y="21239"/>
                  <a:pt x="7795" y="21228"/>
                  <a:pt x="7837" y="21201"/>
                </a:cubicBezTo>
                <a:lnTo>
                  <a:pt x="7992" y="21110"/>
                </a:lnTo>
                <a:cubicBezTo>
                  <a:pt x="8034" y="21088"/>
                  <a:pt x="8078" y="21060"/>
                  <a:pt x="8120" y="21044"/>
                </a:cubicBezTo>
                <a:lnTo>
                  <a:pt x="8346" y="20936"/>
                </a:lnTo>
                <a:cubicBezTo>
                  <a:pt x="8417" y="20904"/>
                  <a:pt x="8401" y="20844"/>
                  <a:pt x="8288" y="20833"/>
                </a:cubicBezTo>
                <a:lnTo>
                  <a:pt x="8231" y="20828"/>
                </a:lnTo>
                <a:close/>
                <a:moveTo>
                  <a:pt x="13313" y="20828"/>
                </a:moveTo>
                <a:lnTo>
                  <a:pt x="13255" y="20833"/>
                </a:lnTo>
                <a:cubicBezTo>
                  <a:pt x="13142" y="20844"/>
                  <a:pt x="13127" y="20904"/>
                  <a:pt x="13198" y="20936"/>
                </a:cubicBezTo>
                <a:lnTo>
                  <a:pt x="13428" y="21044"/>
                </a:lnTo>
                <a:cubicBezTo>
                  <a:pt x="13470" y="21066"/>
                  <a:pt x="13509" y="21089"/>
                  <a:pt x="13552" y="21110"/>
                </a:cubicBezTo>
                <a:lnTo>
                  <a:pt x="13711" y="21201"/>
                </a:lnTo>
                <a:cubicBezTo>
                  <a:pt x="13753" y="21223"/>
                  <a:pt x="13822" y="21234"/>
                  <a:pt x="13892" y="21228"/>
                </a:cubicBezTo>
                <a:cubicBezTo>
                  <a:pt x="13991" y="21217"/>
                  <a:pt x="14019" y="21175"/>
                  <a:pt x="13963" y="21142"/>
                </a:cubicBezTo>
                <a:lnTo>
                  <a:pt x="13795" y="21066"/>
                </a:lnTo>
                <a:cubicBezTo>
                  <a:pt x="13767" y="21050"/>
                  <a:pt x="13651" y="20979"/>
                  <a:pt x="13622" y="20963"/>
                </a:cubicBezTo>
                <a:lnTo>
                  <a:pt x="13481" y="20860"/>
                </a:lnTo>
                <a:cubicBezTo>
                  <a:pt x="13453" y="20833"/>
                  <a:pt x="13384" y="20823"/>
                  <a:pt x="13313" y="20828"/>
                </a:cubicBezTo>
                <a:close/>
                <a:moveTo>
                  <a:pt x="15210" y="21152"/>
                </a:moveTo>
                <a:cubicBezTo>
                  <a:pt x="15154" y="21136"/>
                  <a:pt x="15080" y="21141"/>
                  <a:pt x="15038" y="21157"/>
                </a:cubicBezTo>
                <a:lnTo>
                  <a:pt x="15024" y="21169"/>
                </a:lnTo>
                <a:cubicBezTo>
                  <a:pt x="15010" y="21174"/>
                  <a:pt x="15011" y="21179"/>
                  <a:pt x="15011" y="21184"/>
                </a:cubicBezTo>
                <a:lnTo>
                  <a:pt x="14998" y="21179"/>
                </a:lnTo>
                <a:cubicBezTo>
                  <a:pt x="14941" y="21163"/>
                  <a:pt x="14828" y="21142"/>
                  <a:pt x="14786" y="21164"/>
                </a:cubicBezTo>
                <a:lnTo>
                  <a:pt x="14755" y="21174"/>
                </a:lnTo>
                <a:cubicBezTo>
                  <a:pt x="14698" y="21201"/>
                  <a:pt x="14728" y="21234"/>
                  <a:pt x="14799" y="21250"/>
                </a:cubicBezTo>
                <a:lnTo>
                  <a:pt x="15082" y="21336"/>
                </a:lnTo>
                <a:cubicBezTo>
                  <a:pt x="15110" y="21341"/>
                  <a:pt x="15151" y="21346"/>
                  <a:pt x="15179" y="21341"/>
                </a:cubicBezTo>
                <a:cubicBezTo>
                  <a:pt x="15165" y="21357"/>
                  <a:pt x="15181" y="21374"/>
                  <a:pt x="15223" y="21385"/>
                </a:cubicBezTo>
                <a:lnTo>
                  <a:pt x="15409" y="21427"/>
                </a:lnTo>
                <a:cubicBezTo>
                  <a:pt x="15438" y="21432"/>
                  <a:pt x="15478" y="21438"/>
                  <a:pt x="15507" y="21427"/>
                </a:cubicBezTo>
                <a:cubicBezTo>
                  <a:pt x="15563" y="21416"/>
                  <a:pt x="15577" y="21384"/>
                  <a:pt x="15520" y="21368"/>
                </a:cubicBezTo>
                <a:lnTo>
                  <a:pt x="15378" y="21319"/>
                </a:lnTo>
                <a:cubicBezTo>
                  <a:pt x="15392" y="21324"/>
                  <a:pt x="15434" y="21336"/>
                  <a:pt x="15462" y="21341"/>
                </a:cubicBezTo>
                <a:lnTo>
                  <a:pt x="15648" y="21380"/>
                </a:lnTo>
                <a:cubicBezTo>
                  <a:pt x="15676" y="21385"/>
                  <a:pt x="15717" y="21385"/>
                  <a:pt x="15745" y="21380"/>
                </a:cubicBezTo>
                <a:cubicBezTo>
                  <a:pt x="15802" y="21364"/>
                  <a:pt x="15802" y="21335"/>
                  <a:pt x="15745" y="21319"/>
                </a:cubicBezTo>
                <a:lnTo>
                  <a:pt x="15591" y="21277"/>
                </a:lnTo>
                <a:cubicBezTo>
                  <a:pt x="15562" y="21266"/>
                  <a:pt x="15509" y="21266"/>
                  <a:pt x="15480" y="21277"/>
                </a:cubicBezTo>
                <a:cubicBezTo>
                  <a:pt x="15494" y="21255"/>
                  <a:pt x="15466" y="21234"/>
                  <a:pt x="15409" y="21218"/>
                </a:cubicBezTo>
                <a:lnTo>
                  <a:pt x="15210" y="21152"/>
                </a:lnTo>
                <a:close/>
                <a:moveTo>
                  <a:pt x="7006" y="21194"/>
                </a:moveTo>
                <a:cubicBezTo>
                  <a:pt x="6976" y="21195"/>
                  <a:pt x="6945" y="21200"/>
                  <a:pt x="6917" y="21211"/>
                </a:cubicBezTo>
                <a:lnTo>
                  <a:pt x="6745" y="21287"/>
                </a:lnTo>
                <a:cubicBezTo>
                  <a:pt x="6688" y="21314"/>
                  <a:pt x="6687" y="21352"/>
                  <a:pt x="6758" y="21368"/>
                </a:cubicBezTo>
                <a:cubicBezTo>
                  <a:pt x="6800" y="21379"/>
                  <a:pt x="6857" y="21379"/>
                  <a:pt x="6899" y="21363"/>
                </a:cubicBezTo>
                <a:lnTo>
                  <a:pt x="7098" y="21299"/>
                </a:lnTo>
                <a:cubicBezTo>
                  <a:pt x="7169" y="21277"/>
                  <a:pt x="7168" y="21233"/>
                  <a:pt x="7112" y="21211"/>
                </a:cubicBezTo>
                <a:lnTo>
                  <a:pt x="7085" y="21206"/>
                </a:lnTo>
                <a:cubicBezTo>
                  <a:pt x="7064" y="21198"/>
                  <a:pt x="7036" y="21194"/>
                  <a:pt x="7006" y="21194"/>
                </a:cubicBezTo>
                <a:close/>
                <a:moveTo>
                  <a:pt x="14525" y="21196"/>
                </a:moveTo>
                <a:cubicBezTo>
                  <a:pt x="14495" y="21195"/>
                  <a:pt x="14466" y="21198"/>
                  <a:pt x="14445" y="21206"/>
                </a:cubicBezTo>
                <a:lnTo>
                  <a:pt x="14418" y="21218"/>
                </a:lnTo>
                <a:cubicBezTo>
                  <a:pt x="14362" y="21239"/>
                  <a:pt x="14375" y="21282"/>
                  <a:pt x="14432" y="21304"/>
                </a:cubicBezTo>
                <a:lnTo>
                  <a:pt x="14631" y="21368"/>
                </a:lnTo>
                <a:cubicBezTo>
                  <a:pt x="14673" y="21384"/>
                  <a:pt x="14730" y="21384"/>
                  <a:pt x="14772" y="21373"/>
                </a:cubicBezTo>
                <a:cubicBezTo>
                  <a:pt x="14829" y="21357"/>
                  <a:pt x="14842" y="21314"/>
                  <a:pt x="14786" y="21292"/>
                </a:cubicBezTo>
                <a:lnTo>
                  <a:pt x="14613" y="21218"/>
                </a:lnTo>
                <a:cubicBezTo>
                  <a:pt x="14585" y="21204"/>
                  <a:pt x="14555" y="21197"/>
                  <a:pt x="14525" y="21196"/>
                </a:cubicBezTo>
                <a:close/>
                <a:moveTo>
                  <a:pt x="7439" y="21225"/>
                </a:moveTo>
                <a:cubicBezTo>
                  <a:pt x="7405" y="21227"/>
                  <a:pt x="7376" y="21234"/>
                  <a:pt x="7355" y="21245"/>
                </a:cubicBezTo>
                <a:lnTo>
                  <a:pt x="7183" y="21326"/>
                </a:lnTo>
                <a:cubicBezTo>
                  <a:pt x="7126" y="21353"/>
                  <a:pt x="7156" y="21396"/>
                  <a:pt x="7227" y="21407"/>
                </a:cubicBezTo>
                <a:cubicBezTo>
                  <a:pt x="7283" y="21418"/>
                  <a:pt x="7339" y="21411"/>
                  <a:pt x="7382" y="21395"/>
                </a:cubicBezTo>
                <a:lnTo>
                  <a:pt x="7581" y="21331"/>
                </a:lnTo>
                <a:cubicBezTo>
                  <a:pt x="7651" y="21309"/>
                  <a:pt x="7638" y="21266"/>
                  <a:pt x="7567" y="21245"/>
                </a:cubicBezTo>
                <a:lnTo>
                  <a:pt x="7536" y="21233"/>
                </a:lnTo>
                <a:cubicBezTo>
                  <a:pt x="7508" y="21225"/>
                  <a:pt x="7473" y="21223"/>
                  <a:pt x="7439" y="21225"/>
                </a:cubicBezTo>
                <a:close/>
                <a:moveTo>
                  <a:pt x="14091" y="21230"/>
                </a:moveTo>
                <a:cubicBezTo>
                  <a:pt x="14058" y="21228"/>
                  <a:pt x="14022" y="21230"/>
                  <a:pt x="13994" y="21238"/>
                </a:cubicBezTo>
                <a:lnTo>
                  <a:pt x="13963" y="21250"/>
                </a:lnTo>
                <a:cubicBezTo>
                  <a:pt x="13892" y="21272"/>
                  <a:pt x="13879" y="21309"/>
                  <a:pt x="13950" y="21336"/>
                </a:cubicBezTo>
                <a:lnTo>
                  <a:pt x="14149" y="21412"/>
                </a:lnTo>
                <a:cubicBezTo>
                  <a:pt x="14191" y="21428"/>
                  <a:pt x="14247" y="21433"/>
                  <a:pt x="14303" y="21422"/>
                </a:cubicBezTo>
                <a:cubicBezTo>
                  <a:pt x="14374" y="21400"/>
                  <a:pt x="14404" y="21358"/>
                  <a:pt x="14348" y="21331"/>
                </a:cubicBezTo>
                <a:lnTo>
                  <a:pt x="14175" y="21250"/>
                </a:lnTo>
                <a:cubicBezTo>
                  <a:pt x="14154" y="21239"/>
                  <a:pt x="14125" y="21232"/>
                  <a:pt x="14091" y="21230"/>
                </a:cubicBezTo>
                <a:close/>
                <a:moveTo>
                  <a:pt x="13357" y="21233"/>
                </a:moveTo>
                <a:lnTo>
                  <a:pt x="13242" y="21238"/>
                </a:lnTo>
                <a:cubicBezTo>
                  <a:pt x="13171" y="21244"/>
                  <a:pt x="13114" y="21287"/>
                  <a:pt x="13184" y="21309"/>
                </a:cubicBezTo>
                <a:lnTo>
                  <a:pt x="13384" y="21395"/>
                </a:lnTo>
                <a:cubicBezTo>
                  <a:pt x="13412" y="21411"/>
                  <a:pt x="13509" y="21423"/>
                  <a:pt x="13609" y="21412"/>
                </a:cubicBezTo>
                <a:lnTo>
                  <a:pt x="13667" y="21400"/>
                </a:lnTo>
                <a:cubicBezTo>
                  <a:pt x="13737" y="21400"/>
                  <a:pt x="13767" y="21379"/>
                  <a:pt x="13724" y="21358"/>
                </a:cubicBezTo>
                <a:lnTo>
                  <a:pt x="13569" y="21272"/>
                </a:lnTo>
                <a:cubicBezTo>
                  <a:pt x="13527" y="21245"/>
                  <a:pt x="13441" y="21233"/>
                  <a:pt x="13357" y="21233"/>
                </a:cubicBezTo>
                <a:close/>
                <a:moveTo>
                  <a:pt x="8160" y="21238"/>
                </a:moveTo>
                <a:cubicBezTo>
                  <a:pt x="8075" y="21233"/>
                  <a:pt x="7990" y="21250"/>
                  <a:pt x="7948" y="21277"/>
                </a:cubicBezTo>
                <a:lnTo>
                  <a:pt x="7793" y="21363"/>
                </a:lnTo>
                <a:cubicBezTo>
                  <a:pt x="7765" y="21379"/>
                  <a:pt x="7794" y="21407"/>
                  <a:pt x="7850" y="21412"/>
                </a:cubicBezTo>
                <a:lnTo>
                  <a:pt x="7908" y="21422"/>
                </a:lnTo>
                <a:cubicBezTo>
                  <a:pt x="8007" y="21433"/>
                  <a:pt x="8090" y="21428"/>
                  <a:pt x="8133" y="21407"/>
                </a:cubicBezTo>
                <a:lnTo>
                  <a:pt x="8332" y="21319"/>
                </a:lnTo>
                <a:cubicBezTo>
                  <a:pt x="8403" y="21292"/>
                  <a:pt x="8360" y="21250"/>
                  <a:pt x="8275" y="21245"/>
                </a:cubicBezTo>
                <a:lnTo>
                  <a:pt x="8160" y="21238"/>
                </a:lnTo>
                <a:close/>
                <a:moveTo>
                  <a:pt x="6674" y="21363"/>
                </a:moveTo>
                <a:cubicBezTo>
                  <a:pt x="6631" y="21352"/>
                  <a:pt x="6591" y="21357"/>
                  <a:pt x="6563" y="21368"/>
                </a:cubicBezTo>
                <a:lnTo>
                  <a:pt x="6364" y="21439"/>
                </a:lnTo>
                <a:cubicBezTo>
                  <a:pt x="6308" y="21455"/>
                  <a:pt x="6321" y="21487"/>
                  <a:pt x="6378" y="21498"/>
                </a:cubicBezTo>
                <a:cubicBezTo>
                  <a:pt x="6406" y="21503"/>
                  <a:pt x="6446" y="21503"/>
                  <a:pt x="6475" y="21498"/>
                </a:cubicBezTo>
                <a:lnTo>
                  <a:pt x="6705" y="21439"/>
                </a:lnTo>
                <a:cubicBezTo>
                  <a:pt x="6761" y="21423"/>
                  <a:pt x="6762" y="21390"/>
                  <a:pt x="6705" y="21380"/>
                </a:cubicBezTo>
                <a:lnTo>
                  <a:pt x="6674" y="21363"/>
                </a:lnTo>
                <a:close/>
                <a:moveTo>
                  <a:pt x="14856" y="21363"/>
                </a:moveTo>
                <a:lnTo>
                  <a:pt x="14825" y="21368"/>
                </a:lnTo>
                <a:cubicBezTo>
                  <a:pt x="14769" y="21384"/>
                  <a:pt x="14769" y="21416"/>
                  <a:pt x="14825" y="21427"/>
                </a:cubicBezTo>
                <a:lnTo>
                  <a:pt x="15055" y="21488"/>
                </a:lnTo>
                <a:cubicBezTo>
                  <a:pt x="15084" y="21493"/>
                  <a:pt x="15124" y="21498"/>
                  <a:pt x="15153" y="21488"/>
                </a:cubicBezTo>
                <a:cubicBezTo>
                  <a:pt x="15209" y="21477"/>
                  <a:pt x="15223" y="21443"/>
                  <a:pt x="15166" y="21427"/>
                </a:cubicBezTo>
                <a:lnTo>
                  <a:pt x="14967" y="21368"/>
                </a:lnTo>
                <a:cubicBezTo>
                  <a:pt x="14939" y="21357"/>
                  <a:pt x="14885" y="21358"/>
                  <a:pt x="14856" y="21363"/>
                </a:cubicBezTo>
                <a:close/>
                <a:moveTo>
                  <a:pt x="7001" y="21407"/>
                </a:moveTo>
                <a:lnTo>
                  <a:pt x="6789" y="21466"/>
                </a:lnTo>
                <a:cubicBezTo>
                  <a:pt x="6732" y="21482"/>
                  <a:pt x="6732" y="21514"/>
                  <a:pt x="6789" y="21525"/>
                </a:cubicBezTo>
                <a:cubicBezTo>
                  <a:pt x="6817" y="21530"/>
                  <a:pt x="6858" y="21530"/>
                  <a:pt x="6886" y="21525"/>
                </a:cubicBezTo>
                <a:lnTo>
                  <a:pt x="7129" y="21471"/>
                </a:lnTo>
                <a:cubicBezTo>
                  <a:pt x="7186" y="21460"/>
                  <a:pt x="7199" y="21428"/>
                  <a:pt x="7143" y="21412"/>
                </a:cubicBezTo>
                <a:lnTo>
                  <a:pt x="7112" y="21407"/>
                </a:lnTo>
                <a:cubicBezTo>
                  <a:pt x="7083" y="21396"/>
                  <a:pt x="7030" y="21396"/>
                  <a:pt x="7001" y="21407"/>
                </a:cubicBezTo>
                <a:close/>
                <a:moveTo>
                  <a:pt x="7665" y="21412"/>
                </a:moveTo>
                <a:cubicBezTo>
                  <a:pt x="7594" y="21406"/>
                  <a:pt x="7482" y="21422"/>
                  <a:pt x="7439" y="21444"/>
                </a:cubicBezTo>
                <a:lnTo>
                  <a:pt x="7311" y="21508"/>
                </a:lnTo>
                <a:cubicBezTo>
                  <a:pt x="7268" y="21530"/>
                  <a:pt x="7297" y="21558"/>
                  <a:pt x="7368" y="21569"/>
                </a:cubicBezTo>
                <a:cubicBezTo>
                  <a:pt x="7411" y="21574"/>
                  <a:pt x="7468" y="21568"/>
                  <a:pt x="7510" y="21557"/>
                </a:cubicBezTo>
                <a:lnTo>
                  <a:pt x="7780" y="21503"/>
                </a:lnTo>
                <a:cubicBezTo>
                  <a:pt x="7879" y="21481"/>
                  <a:pt x="7861" y="21422"/>
                  <a:pt x="7749" y="21417"/>
                </a:cubicBezTo>
                <a:lnTo>
                  <a:pt x="7665" y="21412"/>
                </a:lnTo>
                <a:close/>
                <a:moveTo>
                  <a:pt x="14418" y="21412"/>
                </a:moveTo>
                <a:lnTo>
                  <a:pt x="14388" y="21422"/>
                </a:lnTo>
                <a:cubicBezTo>
                  <a:pt x="14331" y="21438"/>
                  <a:pt x="14330" y="21470"/>
                  <a:pt x="14401" y="21481"/>
                </a:cubicBezTo>
                <a:lnTo>
                  <a:pt x="14644" y="21535"/>
                </a:lnTo>
                <a:cubicBezTo>
                  <a:pt x="14672" y="21540"/>
                  <a:pt x="14713" y="21540"/>
                  <a:pt x="14741" y="21535"/>
                </a:cubicBezTo>
                <a:cubicBezTo>
                  <a:pt x="14798" y="21519"/>
                  <a:pt x="14798" y="21492"/>
                  <a:pt x="14741" y="21476"/>
                </a:cubicBezTo>
                <a:lnTo>
                  <a:pt x="14529" y="21412"/>
                </a:lnTo>
                <a:cubicBezTo>
                  <a:pt x="14501" y="21401"/>
                  <a:pt x="14447" y="21401"/>
                  <a:pt x="14418" y="21412"/>
                </a:cubicBezTo>
                <a:close/>
                <a:moveTo>
                  <a:pt x="13852" y="21417"/>
                </a:moveTo>
                <a:lnTo>
                  <a:pt x="13764" y="21422"/>
                </a:lnTo>
                <a:cubicBezTo>
                  <a:pt x="13651" y="21427"/>
                  <a:pt x="13639" y="21486"/>
                  <a:pt x="13724" y="21508"/>
                </a:cubicBezTo>
                <a:lnTo>
                  <a:pt x="13994" y="21562"/>
                </a:lnTo>
                <a:cubicBezTo>
                  <a:pt x="14036" y="21573"/>
                  <a:pt x="14093" y="21579"/>
                  <a:pt x="14135" y="21574"/>
                </a:cubicBezTo>
                <a:cubicBezTo>
                  <a:pt x="14206" y="21568"/>
                  <a:pt x="14231" y="21536"/>
                  <a:pt x="14188" y="21515"/>
                </a:cubicBezTo>
                <a:lnTo>
                  <a:pt x="14078" y="21449"/>
                </a:lnTo>
                <a:cubicBezTo>
                  <a:pt x="14035" y="21427"/>
                  <a:pt x="13923" y="21411"/>
                  <a:pt x="13852" y="2141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99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3BF2D8-8C30-408A-ADA2-278DB014936D}"/>
              </a:ext>
            </a:extLst>
          </p:cNvPr>
          <p:cNvSpPr/>
          <p:nvPr/>
        </p:nvSpPr>
        <p:spPr>
          <a:xfrm>
            <a:off x="6458999" y="4588760"/>
            <a:ext cx="2512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Медицинская визуализация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66712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НАС МОЖЕТ ОЖИДАТЬ?</a:t>
            </a:r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445654" y="2598708"/>
            <a:ext cx="2194029" cy="2064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2316421">
              <a:spcBef>
                <a:spcPts val="1200"/>
              </a:spcBef>
              <a:buNone/>
              <a:defRPr sz="4560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Повторные волны эпидемии, начиная 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осени 2020 г.</a:t>
            </a:r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2"/>
          </p:nvPr>
        </p:nvSpPr>
        <p:spPr>
          <a:xfrm>
            <a:off x="2764915" y="2604239"/>
            <a:ext cx="3739404" cy="2064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2316421">
              <a:spcBef>
                <a:spcPts val="1200"/>
              </a:spcBef>
              <a:buNone/>
              <a:defRPr sz="4560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Потери среди врачей высокой квалификации при перепрофилировании ведущих клиник под COVID-19 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и потери среди пациентов 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не с COVID-19</a:t>
            </a:r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3"/>
          </p:nvPr>
        </p:nvSpPr>
        <p:spPr>
          <a:xfrm>
            <a:off x="6599208" y="2571750"/>
            <a:ext cx="2099138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2316421">
              <a:spcBef>
                <a:spcPts val="1200"/>
              </a:spcBef>
              <a:buNone/>
              <a:defRPr sz="4560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Рост числа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инвалидизаций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 связи с перенесенным заболеванием</a:t>
            </a:r>
          </a:p>
          <a:p>
            <a:pPr marL="0" indent="0">
              <a:buNone/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B6E366D-5202-4494-B43B-D5226AFAB4FE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F48CDCC5-D7FA-4D02-A938-CE0FEA4373BA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B2842588-36CD-48CF-B2F8-644D39734007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167F5A93-AF05-4019-BE74-C72BD394EA20}"/>
                  </a:ext>
                </a:extLst>
              </p:cNvPr>
              <p:cNvPicPr/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F49A6A1-D69E-494D-B533-67423B1845C0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3164DC1B-830F-4655-8D0C-4CD39D9ED237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2FA4C625-25FC-4E9D-B00C-4CFF9FBC42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Screenshot 2020-04-28 at 14.46.27.jpg" descr="Screenshot 2020-04-28 at 14.46.27.jpg">
            <a:extLst>
              <a:ext uri="{FF2B5EF4-FFF2-40B4-BE49-F238E27FC236}">
                <a16:creationId xmlns:a16="http://schemas.microsoft.com/office/drawing/2014/main" id="{A44318C3-54F9-4B11-A0C4-A54EBF1A9A5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59" y="1071683"/>
            <a:ext cx="4610508" cy="1473109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54744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104901" y="276076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FF8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МОЖНО ПОДГОТОВИТЬСЯ?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1" y="1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A82ADF-7781-4FEC-91FB-1FF67447D657}"/>
              </a:ext>
            </a:extLst>
          </p:cNvPr>
          <p:cNvGrpSpPr/>
          <p:nvPr/>
        </p:nvGrpSpPr>
        <p:grpSpPr>
          <a:xfrm>
            <a:off x="7829401" y="379090"/>
            <a:ext cx="1139201" cy="543072"/>
            <a:chOff x="7865915" y="362779"/>
            <a:chExt cx="1139201" cy="54307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ADA0F08D-8682-4EDB-986B-02C151A69FC6}"/>
                </a:ext>
              </a:extLst>
            </p:cNvPr>
            <p:cNvGrpSpPr/>
            <p:nvPr/>
          </p:nvGrpSpPr>
          <p:grpSpPr>
            <a:xfrm>
              <a:off x="8464860" y="362779"/>
              <a:ext cx="540256" cy="540000"/>
              <a:chOff x="8465277" y="375751"/>
              <a:chExt cx="540256" cy="540000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9A9480C-7216-4D4C-A2BB-D09A7758BF93}"/>
                  </a:ext>
                </a:extLst>
              </p:cNvPr>
              <p:cNvSpPr/>
              <p:nvPr/>
            </p:nvSpPr>
            <p:spPr>
              <a:xfrm>
                <a:off x="8465277" y="37575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54841AE5-3C29-4991-81F3-A2453C2E569C}"/>
                  </a:ext>
                </a:extLst>
              </p:cNvPr>
              <p:cNvPicPr/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5533" y="37575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15280AE-63FE-482D-BEB6-28A16D4E0EC8}"/>
                </a:ext>
              </a:extLst>
            </p:cNvPr>
            <p:cNvGrpSpPr/>
            <p:nvPr/>
          </p:nvGrpSpPr>
          <p:grpSpPr>
            <a:xfrm>
              <a:off x="7865915" y="362779"/>
              <a:ext cx="540000" cy="543072"/>
              <a:chOff x="7865915" y="362779"/>
              <a:chExt cx="540000" cy="543072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2C5B3D1F-0E9B-4E1A-8A93-AA3E0FE353CB}"/>
                  </a:ext>
                </a:extLst>
              </p:cNvPr>
              <p:cNvSpPr/>
              <p:nvPr/>
            </p:nvSpPr>
            <p:spPr>
              <a:xfrm>
                <a:off x="7865915" y="362779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2" descr="Картинки по запросу ФМБА ЛОГОТИП">
                <a:extLst>
                  <a:ext uri="{FF2B5EF4-FFF2-40B4-BE49-F238E27FC236}">
                    <a16:creationId xmlns:a16="http://schemas.microsoft.com/office/drawing/2014/main" id="{DA3E34C3-70E3-4744-9A25-3FEB18543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285" y="365851"/>
                <a:ext cx="47900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Мы не можем полагаться только на зарубежные исследования и разработки…">
            <a:extLst>
              <a:ext uri="{FF2B5EF4-FFF2-40B4-BE49-F238E27FC236}">
                <a16:creationId xmlns:a16="http://schemas.microsoft.com/office/drawing/2014/main" id="{494EDE18-84FD-4F42-BF9E-AF9E873F6D95}"/>
              </a:ext>
            </a:extLst>
          </p:cNvPr>
          <p:cNvSpPr txBox="1">
            <a:spLocks noGrp="1"/>
          </p:cNvSpPr>
          <p:nvPr/>
        </p:nvSpPr>
        <p:spPr>
          <a:xfrm>
            <a:off x="1104901" y="1886099"/>
            <a:ext cx="7607778" cy="298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50800" tIns="50800" rIns="50800" bIns="50800">
            <a:noAutofit/>
          </a:bodyPr>
          <a:lstStyle/>
          <a:p>
            <a:pPr marL="360000" indent="-360000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Мы не можем полагаться только на зарубежные исследования </a:t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разработки</a:t>
            </a:r>
          </a:p>
          <a:p>
            <a:pPr marL="360000" indent="-360000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Необходимость подготовки к длительному противостоянию вирусу</a:t>
            </a:r>
          </a:p>
          <a:p>
            <a:pPr marL="360000" indent="-360000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Выработка комплексных средств молекулярного тестирования </a:t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прогнозирования течения болезни</a:t>
            </a:r>
          </a:p>
          <a:p>
            <a:pPr marL="360000" indent="-360000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Разработка методов реабилитации</a:t>
            </a:r>
          </a:p>
          <a:p>
            <a:pPr marL="360000" indent="-360000">
              <a:lnSpc>
                <a:spcPct val="90000"/>
              </a:lnSpc>
              <a:spcAft>
                <a:spcPts val="1200"/>
              </a:spcAft>
              <a:buClr>
                <a:srgbClr val="FF87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Комплексная природа заболевания, необходимость ведения больных с сопутствующими патологиями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67F537-3DF8-4BA5-B5AB-A3D77F09B40C}"/>
              </a:ext>
            </a:extLst>
          </p:cNvPr>
          <p:cNvSpPr/>
          <p:nvPr/>
        </p:nvSpPr>
        <p:spPr>
          <a:xfrm>
            <a:off x="1104901" y="1386744"/>
            <a:ext cx="7013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КОНСОРЦИУМ МОЛЕКУЛЯРНОЙ И МЕДИЦИНСКОЙ НАУКИ</a:t>
            </a:r>
          </a:p>
        </p:txBody>
      </p:sp>
    </p:spTree>
    <p:extLst>
      <p:ext uri="{BB962C8B-B14F-4D97-AF65-F5344CB8AC3E}">
        <p14:creationId xmlns:p14="http://schemas.microsoft.com/office/powerpoint/2010/main" val="4237810771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253</Words>
  <Application>Microsoft Office PowerPoint</Application>
  <PresentationFormat>Экран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Helvetica Neue Medium</vt:lpstr>
      <vt:lpstr>Roboto</vt:lpstr>
      <vt:lpstr>Wingdings</vt:lpstr>
      <vt:lpstr>Arial</vt:lpstr>
      <vt:lpstr>Dosis</vt:lpstr>
      <vt:lpstr>Cambria</vt:lpstr>
      <vt:lpstr>William template</vt:lpstr>
      <vt:lpstr>COVID-19 КАК ВЫЗОВ ПЕРСОНАЛИЗИРОВАННОЙ МЕДИЦИНЕ  В РОССИЙСКОЙ ФЕДЕРАЦИИ  В.М. Говорун академик РАН, профессор, д.б.н.</vt:lpstr>
      <vt:lpstr>SARS-CoV-2 и COVID-19: ГРАНИЦЫ ЗНАНИЯ</vt:lpstr>
      <vt:lpstr>РЕАЛЬНАЯ ГЛУБИНА ЭПИДЕМИИ  НЕ ИЗВЕСТНА</vt:lpstr>
      <vt:lpstr>ЗА РУБЕЖОМ ПЕРЕХОДЯТ К КОМПЛЕКСНЫМ РЕШЕНИЯМ ПО COVID-19</vt:lpstr>
      <vt:lpstr>КОМПЛЕКСНЫЙ МОНИТОРИНГ СОСТОЯНИЯ БОЛЬНОГО. МЫ ДОЛЖНЫ ВЫСТРОИТЬ СИСТЕМУ</vt:lpstr>
      <vt:lpstr>ЧТО НАС МОЖЕТ ОЖИДАТЬ?</vt:lpstr>
      <vt:lpstr>КАК МОЖНО ПОДГОТОВИТЬСЯ?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Марина Третьяк</dc:creator>
  <cp:lastModifiedBy>Marina Tretyak</cp:lastModifiedBy>
  <cp:revision>78</cp:revision>
  <dcterms:modified xsi:type="dcterms:W3CDTF">2020-04-28T14:36:05Z</dcterms:modified>
</cp:coreProperties>
</file>