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4038" r:id="rId6"/>
    <p:sldId id="4034" r:id="rId7"/>
    <p:sldId id="4045" r:id="rId8"/>
    <p:sldId id="4049" r:id="rId9"/>
    <p:sldId id="4044" r:id="rId10"/>
    <p:sldId id="4046" r:id="rId11"/>
    <p:sldId id="4037" r:id="rId12"/>
    <p:sldId id="4042" r:id="rId13"/>
    <p:sldId id="4036" r:id="rId14"/>
    <p:sldId id="4047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BF296-23A3-4FE1-AC50-CBA345D0FE7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B6307-A2BC-4021-B5FE-9B7368B50253}">
      <dgm:prSet phldrT="[Text]"/>
      <dgm:spPr/>
      <dgm:t>
        <a:bodyPr/>
        <a:lstStyle/>
        <a:p>
          <a:r>
            <a:rPr lang="ru-RU" dirty="0"/>
            <a:t>Рабочая группа </a:t>
          </a:r>
          <a:r>
            <a:rPr lang="en-US" dirty="0"/>
            <a:t>SAGE </a:t>
          </a:r>
          <a:r>
            <a:rPr lang="ru-RU" dirty="0"/>
            <a:t>по вакцинам и вакцинации против</a:t>
          </a:r>
          <a:r>
            <a:rPr lang="en-US" dirty="0"/>
            <a:t> COVID-19</a:t>
          </a:r>
        </a:p>
      </dgm:t>
    </dgm:pt>
    <dgm:pt modelId="{42FFD0AC-A665-4C89-B113-3C378CB8DA62}" type="parTrans" cxnId="{F8F43365-E4C4-45E2-86C2-B82A748C5403}">
      <dgm:prSet/>
      <dgm:spPr/>
      <dgm:t>
        <a:bodyPr/>
        <a:lstStyle/>
        <a:p>
          <a:endParaRPr lang="en-US"/>
        </a:p>
      </dgm:t>
    </dgm:pt>
    <dgm:pt modelId="{CFAE4D93-AD2D-4022-9CE7-A1628F4FBDEA}" type="sibTrans" cxnId="{F8F43365-E4C4-45E2-86C2-B82A748C5403}">
      <dgm:prSet/>
      <dgm:spPr/>
      <dgm:t>
        <a:bodyPr/>
        <a:lstStyle/>
        <a:p>
          <a:endParaRPr lang="en-US"/>
        </a:p>
      </dgm:t>
    </dgm:pt>
    <dgm:pt modelId="{8676F569-1355-4F1E-9CEC-752278F0ECFD}">
      <dgm:prSet phldrT="[Text]"/>
      <dgm:spPr/>
      <dgm:t>
        <a:bodyPr/>
        <a:lstStyle/>
        <a:p>
          <a:r>
            <a:rPr lang="en-US" dirty="0"/>
            <a:t>ETAGE (</a:t>
          </a:r>
          <a:r>
            <a:rPr lang="ru-RU" dirty="0"/>
            <a:t>Независимые наблюдатели</a:t>
          </a:r>
          <a:r>
            <a:rPr lang="en-US" dirty="0"/>
            <a:t>)</a:t>
          </a:r>
        </a:p>
      </dgm:t>
    </dgm:pt>
    <dgm:pt modelId="{60D31D41-8026-4F96-B492-22641CC438FA}" type="parTrans" cxnId="{392EFDF5-9D7D-4C69-8C5A-DEB87EA9E99A}">
      <dgm:prSet/>
      <dgm:spPr/>
      <dgm:t>
        <a:bodyPr/>
        <a:lstStyle/>
        <a:p>
          <a:endParaRPr lang="en-US"/>
        </a:p>
      </dgm:t>
    </dgm:pt>
    <dgm:pt modelId="{219944CE-B01B-45EC-ABB3-A9EE92D0BEA8}" type="sibTrans" cxnId="{392EFDF5-9D7D-4C69-8C5A-DEB87EA9E99A}">
      <dgm:prSet/>
      <dgm:spPr/>
      <dgm:t>
        <a:bodyPr/>
        <a:lstStyle/>
        <a:p>
          <a:endParaRPr lang="en-US"/>
        </a:p>
      </dgm:t>
    </dgm:pt>
    <dgm:pt modelId="{FF70989E-6515-4365-A2D9-BB45A8FA07F9}">
      <dgm:prSet phldrT="[Text]"/>
      <dgm:spPr/>
      <dgm:t>
        <a:bodyPr/>
        <a:lstStyle/>
        <a:p>
          <a:r>
            <a:rPr lang="ru-RU" dirty="0"/>
            <a:t>Региональный директор ВОЗ</a:t>
          </a:r>
          <a:r>
            <a:rPr lang="en-US" dirty="0"/>
            <a:t> &amp; </a:t>
          </a:r>
          <a:r>
            <a:rPr lang="ru-RU" dirty="0"/>
            <a:t>Программа по иммунизации</a:t>
          </a:r>
          <a:endParaRPr lang="en-US" dirty="0"/>
        </a:p>
      </dgm:t>
    </dgm:pt>
    <dgm:pt modelId="{9204FB37-5EBC-4B77-8BD8-AC61F9201199}" type="parTrans" cxnId="{E650F985-805F-4331-B076-FF2C3D7C6E89}">
      <dgm:prSet/>
      <dgm:spPr/>
      <dgm:t>
        <a:bodyPr/>
        <a:lstStyle/>
        <a:p>
          <a:endParaRPr lang="en-US"/>
        </a:p>
      </dgm:t>
    </dgm:pt>
    <dgm:pt modelId="{7E2506AA-FEB6-4B0B-8F6C-2F1BDAD335EC}" type="sibTrans" cxnId="{E650F985-805F-4331-B076-FF2C3D7C6E89}">
      <dgm:prSet/>
      <dgm:spPr/>
      <dgm:t>
        <a:bodyPr/>
        <a:lstStyle/>
        <a:p>
          <a:endParaRPr lang="en-US"/>
        </a:p>
      </dgm:t>
    </dgm:pt>
    <dgm:pt modelId="{B779C483-B794-4DCB-A780-27BFA91E9DD9}" type="pres">
      <dgm:prSet presAssocID="{5E4BF296-23A3-4FE1-AC50-CBA345D0FE7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B03374F-261A-4605-9662-7ECE79C9D655}" type="pres">
      <dgm:prSet presAssocID="{FF70989E-6515-4365-A2D9-BB45A8FA07F9}" presName="Accent3" presStyleCnt="0"/>
      <dgm:spPr/>
    </dgm:pt>
    <dgm:pt modelId="{0DA65CCD-B9C0-4BCA-AEDB-DBA51AC096BF}" type="pres">
      <dgm:prSet presAssocID="{FF70989E-6515-4365-A2D9-BB45A8FA07F9}" presName="Accent" presStyleLbl="node1" presStyleIdx="0" presStyleCnt="3" custLinFactNeighborX="297"/>
      <dgm:spPr/>
    </dgm:pt>
    <dgm:pt modelId="{96C67A75-DDFE-48D8-ABC2-88A04F624C10}" type="pres">
      <dgm:prSet presAssocID="{FF70989E-6515-4365-A2D9-BB45A8FA07F9}" presName="ParentBackground3" presStyleCnt="0"/>
      <dgm:spPr/>
    </dgm:pt>
    <dgm:pt modelId="{E9B5E20C-DA73-4D75-B139-9D36FD7C9CF2}" type="pres">
      <dgm:prSet presAssocID="{FF70989E-6515-4365-A2D9-BB45A8FA07F9}" presName="ParentBackground" presStyleLbl="fgAcc1" presStyleIdx="0" presStyleCnt="3"/>
      <dgm:spPr/>
    </dgm:pt>
    <dgm:pt modelId="{1456CC3A-B3F2-48F9-9C06-9835E621D0AA}" type="pres">
      <dgm:prSet presAssocID="{FF70989E-6515-4365-A2D9-BB45A8FA07F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BF20AEA-5C99-4AEE-8FD2-453885AA0F1A}" type="pres">
      <dgm:prSet presAssocID="{8676F569-1355-4F1E-9CEC-752278F0ECFD}" presName="Accent2" presStyleCnt="0"/>
      <dgm:spPr/>
    </dgm:pt>
    <dgm:pt modelId="{C0E117D5-3644-4A9C-8F3A-ADF0A51432CA}" type="pres">
      <dgm:prSet presAssocID="{8676F569-1355-4F1E-9CEC-752278F0ECFD}" presName="Accent" presStyleLbl="node1" presStyleIdx="1" presStyleCnt="3"/>
      <dgm:spPr/>
    </dgm:pt>
    <dgm:pt modelId="{056106F4-28F4-48F8-825A-09060E9996C7}" type="pres">
      <dgm:prSet presAssocID="{8676F569-1355-4F1E-9CEC-752278F0ECFD}" presName="ParentBackground2" presStyleCnt="0"/>
      <dgm:spPr/>
    </dgm:pt>
    <dgm:pt modelId="{9BE7C0EA-7898-44E3-8A3A-8A41B2A15356}" type="pres">
      <dgm:prSet presAssocID="{8676F569-1355-4F1E-9CEC-752278F0ECFD}" presName="ParentBackground" presStyleLbl="fgAcc1" presStyleIdx="1" presStyleCnt="3"/>
      <dgm:spPr/>
    </dgm:pt>
    <dgm:pt modelId="{EDE4BBCF-C2E8-4F4E-9192-DF6828851B5B}" type="pres">
      <dgm:prSet presAssocID="{8676F569-1355-4F1E-9CEC-752278F0EC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864603A-CD20-4F72-9F51-E17B4485D5F4}" type="pres">
      <dgm:prSet presAssocID="{23FB6307-A2BC-4021-B5FE-9B7368B50253}" presName="Accent1" presStyleCnt="0"/>
      <dgm:spPr/>
    </dgm:pt>
    <dgm:pt modelId="{47A6D09F-7E85-4645-8156-2750B6DB686B}" type="pres">
      <dgm:prSet presAssocID="{23FB6307-A2BC-4021-B5FE-9B7368B50253}" presName="Accent" presStyleLbl="node1" presStyleIdx="2" presStyleCnt="3"/>
      <dgm:spPr/>
    </dgm:pt>
    <dgm:pt modelId="{ED28B668-C953-4C9C-AD89-84F840075958}" type="pres">
      <dgm:prSet presAssocID="{23FB6307-A2BC-4021-B5FE-9B7368B50253}" presName="ParentBackground1" presStyleCnt="0"/>
      <dgm:spPr/>
    </dgm:pt>
    <dgm:pt modelId="{1A6D62BD-6FB8-43DB-B4C3-1A1677CEF06D}" type="pres">
      <dgm:prSet presAssocID="{23FB6307-A2BC-4021-B5FE-9B7368B50253}" presName="ParentBackground" presStyleLbl="fgAcc1" presStyleIdx="2" presStyleCnt="3"/>
      <dgm:spPr/>
    </dgm:pt>
    <dgm:pt modelId="{EBEE5492-99F1-482B-9F95-E03590682CEE}" type="pres">
      <dgm:prSet presAssocID="{23FB6307-A2BC-4021-B5FE-9B7368B5025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C48FD01-6B44-40B3-BD53-32AEE7CFDE26}" type="presOf" srcId="{5E4BF296-23A3-4FE1-AC50-CBA345D0FE77}" destId="{B779C483-B794-4DCB-A780-27BFA91E9DD9}" srcOrd="0" destOrd="0" presId="urn:microsoft.com/office/officeart/2011/layout/CircleProcess"/>
    <dgm:cxn modelId="{D5F6E028-9032-428B-9866-58B97C59ABC8}" type="presOf" srcId="{23FB6307-A2BC-4021-B5FE-9B7368B50253}" destId="{1A6D62BD-6FB8-43DB-B4C3-1A1677CEF06D}" srcOrd="0" destOrd="0" presId="urn:microsoft.com/office/officeart/2011/layout/CircleProcess"/>
    <dgm:cxn modelId="{20678B39-90D3-4406-8B35-25BDC7D9888A}" type="presOf" srcId="{FF70989E-6515-4365-A2D9-BB45A8FA07F9}" destId="{1456CC3A-B3F2-48F9-9C06-9835E621D0AA}" srcOrd="1" destOrd="0" presId="urn:microsoft.com/office/officeart/2011/layout/CircleProcess"/>
    <dgm:cxn modelId="{9E5C9363-0A97-48E0-A1DF-99557AFBC524}" type="presOf" srcId="{FF70989E-6515-4365-A2D9-BB45A8FA07F9}" destId="{E9B5E20C-DA73-4D75-B139-9D36FD7C9CF2}" srcOrd="0" destOrd="0" presId="urn:microsoft.com/office/officeart/2011/layout/CircleProcess"/>
    <dgm:cxn modelId="{F8F43365-E4C4-45E2-86C2-B82A748C5403}" srcId="{5E4BF296-23A3-4FE1-AC50-CBA345D0FE77}" destId="{23FB6307-A2BC-4021-B5FE-9B7368B50253}" srcOrd="0" destOrd="0" parTransId="{42FFD0AC-A665-4C89-B113-3C378CB8DA62}" sibTransId="{CFAE4D93-AD2D-4022-9CE7-A1628F4FBDEA}"/>
    <dgm:cxn modelId="{E650F985-805F-4331-B076-FF2C3D7C6E89}" srcId="{5E4BF296-23A3-4FE1-AC50-CBA345D0FE77}" destId="{FF70989E-6515-4365-A2D9-BB45A8FA07F9}" srcOrd="2" destOrd="0" parTransId="{9204FB37-5EBC-4B77-8BD8-AC61F9201199}" sibTransId="{7E2506AA-FEB6-4B0B-8F6C-2F1BDAD335EC}"/>
    <dgm:cxn modelId="{7BB483A0-2F08-44A0-95C6-477FBCFD66CF}" type="presOf" srcId="{8676F569-1355-4F1E-9CEC-752278F0ECFD}" destId="{EDE4BBCF-C2E8-4F4E-9192-DF6828851B5B}" srcOrd="1" destOrd="0" presId="urn:microsoft.com/office/officeart/2011/layout/CircleProcess"/>
    <dgm:cxn modelId="{784741AE-BD48-4348-A7E9-018A013348F5}" type="presOf" srcId="{23FB6307-A2BC-4021-B5FE-9B7368B50253}" destId="{EBEE5492-99F1-482B-9F95-E03590682CEE}" srcOrd="1" destOrd="0" presId="urn:microsoft.com/office/officeart/2011/layout/CircleProcess"/>
    <dgm:cxn modelId="{8627EAD6-1A50-4BEF-8711-71E7EA4DB63F}" type="presOf" srcId="{8676F569-1355-4F1E-9CEC-752278F0ECFD}" destId="{9BE7C0EA-7898-44E3-8A3A-8A41B2A15356}" srcOrd="0" destOrd="0" presId="urn:microsoft.com/office/officeart/2011/layout/CircleProcess"/>
    <dgm:cxn modelId="{392EFDF5-9D7D-4C69-8C5A-DEB87EA9E99A}" srcId="{5E4BF296-23A3-4FE1-AC50-CBA345D0FE77}" destId="{8676F569-1355-4F1E-9CEC-752278F0ECFD}" srcOrd="1" destOrd="0" parTransId="{60D31D41-8026-4F96-B492-22641CC438FA}" sibTransId="{219944CE-B01B-45EC-ABB3-A9EE92D0BEA8}"/>
    <dgm:cxn modelId="{49FEE990-1305-4C8A-94ED-DE96A01E6150}" type="presParOf" srcId="{B779C483-B794-4DCB-A780-27BFA91E9DD9}" destId="{AB03374F-261A-4605-9662-7ECE79C9D655}" srcOrd="0" destOrd="0" presId="urn:microsoft.com/office/officeart/2011/layout/CircleProcess"/>
    <dgm:cxn modelId="{B03BB8C7-9C77-4E9A-BD77-74A26D83452F}" type="presParOf" srcId="{AB03374F-261A-4605-9662-7ECE79C9D655}" destId="{0DA65CCD-B9C0-4BCA-AEDB-DBA51AC096BF}" srcOrd="0" destOrd="0" presId="urn:microsoft.com/office/officeart/2011/layout/CircleProcess"/>
    <dgm:cxn modelId="{44657F61-BE26-43A6-82A8-27412D8B95E1}" type="presParOf" srcId="{B779C483-B794-4DCB-A780-27BFA91E9DD9}" destId="{96C67A75-DDFE-48D8-ABC2-88A04F624C10}" srcOrd="1" destOrd="0" presId="urn:microsoft.com/office/officeart/2011/layout/CircleProcess"/>
    <dgm:cxn modelId="{D8C48A64-F11E-464A-8FE2-C8B5980E0308}" type="presParOf" srcId="{96C67A75-DDFE-48D8-ABC2-88A04F624C10}" destId="{E9B5E20C-DA73-4D75-B139-9D36FD7C9CF2}" srcOrd="0" destOrd="0" presId="urn:microsoft.com/office/officeart/2011/layout/CircleProcess"/>
    <dgm:cxn modelId="{4B414600-C293-4395-BFD6-947C490C2EC5}" type="presParOf" srcId="{B779C483-B794-4DCB-A780-27BFA91E9DD9}" destId="{1456CC3A-B3F2-48F9-9C06-9835E621D0AA}" srcOrd="2" destOrd="0" presId="urn:microsoft.com/office/officeart/2011/layout/CircleProcess"/>
    <dgm:cxn modelId="{4A8A5849-85E4-4D41-85F6-77CACA3A8D41}" type="presParOf" srcId="{B779C483-B794-4DCB-A780-27BFA91E9DD9}" destId="{5BF20AEA-5C99-4AEE-8FD2-453885AA0F1A}" srcOrd="3" destOrd="0" presId="urn:microsoft.com/office/officeart/2011/layout/CircleProcess"/>
    <dgm:cxn modelId="{8ED5CB7C-BB01-4CC3-A68B-B07F97C20E85}" type="presParOf" srcId="{5BF20AEA-5C99-4AEE-8FD2-453885AA0F1A}" destId="{C0E117D5-3644-4A9C-8F3A-ADF0A51432CA}" srcOrd="0" destOrd="0" presId="urn:microsoft.com/office/officeart/2011/layout/CircleProcess"/>
    <dgm:cxn modelId="{85AD2E5F-CCE9-4969-9BA5-7EE1FDF928E6}" type="presParOf" srcId="{B779C483-B794-4DCB-A780-27BFA91E9DD9}" destId="{056106F4-28F4-48F8-825A-09060E9996C7}" srcOrd="4" destOrd="0" presId="urn:microsoft.com/office/officeart/2011/layout/CircleProcess"/>
    <dgm:cxn modelId="{D4701D14-56D6-4130-96F7-E29ACF44023A}" type="presParOf" srcId="{056106F4-28F4-48F8-825A-09060E9996C7}" destId="{9BE7C0EA-7898-44E3-8A3A-8A41B2A15356}" srcOrd="0" destOrd="0" presId="urn:microsoft.com/office/officeart/2011/layout/CircleProcess"/>
    <dgm:cxn modelId="{6E526EBA-09BE-42BD-BFB3-50E031129A4F}" type="presParOf" srcId="{B779C483-B794-4DCB-A780-27BFA91E9DD9}" destId="{EDE4BBCF-C2E8-4F4E-9192-DF6828851B5B}" srcOrd="5" destOrd="0" presId="urn:microsoft.com/office/officeart/2011/layout/CircleProcess"/>
    <dgm:cxn modelId="{90CD48C2-118E-43F8-B14C-93F3A6896AFC}" type="presParOf" srcId="{B779C483-B794-4DCB-A780-27BFA91E9DD9}" destId="{4864603A-CD20-4F72-9F51-E17B4485D5F4}" srcOrd="6" destOrd="0" presId="urn:microsoft.com/office/officeart/2011/layout/CircleProcess"/>
    <dgm:cxn modelId="{AA45BABA-93A5-4FF6-8EC0-11FADA4C9735}" type="presParOf" srcId="{4864603A-CD20-4F72-9F51-E17B4485D5F4}" destId="{47A6D09F-7E85-4645-8156-2750B6DB686B}" srcOrd="0" destOrd="0" presId="urn:microsoft.com/office/officeart/2011/layout/CircleProcess"/>
    <dgm:cxn modelId="{DB8E677C-B19E-4011-89D2-DDC61E0CE844}" type="presParOf" srcId="{B779C483-B794-4DCB-A780-27BFA91E9DD9}" destId="{ED28B668-C953-4C9C-AD89-84F840075958}" srcOrd="7" destOrd="0" presId="urn:microsoft.com/office/officeart/2011/layout/CircleProcess"/>
    <dgm:cxn modelId="{4C48F9EF-315F-4842-8FFC-CA4148EE7557}" type="presParOf" srcId="{ED28B668-C953-4C9C-AD89-84F840075958}" destId="{1A6D62BD-6FB8-43DB-B4C3-1A1677CEF06D}" srcOrd="0" destOrd="0" presId="urn:microsoft.com/office/officeart/2011/layout/CircleProcess"/>
    <dgm:cxn modelId="{B1682B18-ABEE-49AC-B999-2868EAD133AB}" type="presParOf" srcId="{B779C483-B794-4DCB-A780-27BFA91E9DD9}" destId="{EBEE5492-99F1-482B-9F95-E03590682CE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B438E-DA92-4FF8-92F1-5D6FF983EEF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C62FC5-AFDC-479C-AE0E-169B85422A2F}">
      <dgm:prSet phldrT="[Text]" custT="1"/>
      <dgm:spPr/>
      <dgm:t>
        <a:bodyPr/>
        <a:lstStyle/>
        <a:p>
          <a:r>
            <a:rPr lang="ru-RU" sz="2400" b="1" dirty="0"/>
            <a:t>Поддержка на самом высоком уровне</a:t>
          </a:r>
          <a:endParaRPr lang="en-US" sz="2400" b="1" dirty="0"/>
        </a:p>
      </dgm:t>
    </dgm:pt>
    <dgm:pt modelId="{93D17BB7-9A38-4961-868B-12270A5ED370}" type="parTrans" cxnId="{8649AD27-C1E1-4D0D-8A71-3202C59E8876}">
      <dgm:prSet/>
      <dgm:spPr/>
      <dgm:t>
        <a:bodyPr/>
        <a:lstStyle/>
        <a:p>
          <a:endParaRPr lang="en-US"/>
        </a:p>
      </dgm:t>
    </dgm:pt>
    <dgm:pt modelId="{71CBB45E-2B23-4BA8-ACB6-F5B5C76A141C}" type="sibTrans" cxnId="{8649AD27-C1E1-4D0D-8A71-3202C59E8876}">
      <dgm:prSet/>
      <dgm:spPr/>
      <dgm:t>
        <a:bodyPr/>
        <a:lstStyle/>
        <a:p>
          <a:endParaRPr lang="en-US"/>
        </a:p>
      </dgm:t>
    </dgm:pt>
    <dgm:pt modelId="{3737CFCA-2392-463A-85C6-60CDD8A91C8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/>
            <a:t>Партнерство</a:t>
          </a:r>
          <a:endParaRPr lang="en-US" sz="2400" b="1" dirty="0"/>
        </a:p>
        <a:p>
          <a:pPr>
            <a:spcAft>
              <a:spcPts val="0"/>
            </a:spcAft>
          </a:pPr>
          <a:r>
            <a:rPr lang="en-US" sz="2000" b="1" dirty="0"/>
            <a:t>(</a:t>
          </a:r>
          <a:r>
            <a:rPr lang="ru-RU" sz="2000" b="1" dirty="0"/>
            <a:t>Коллегиальность</a:t>
          </a:r>
          <a:r>
            <a:rPr lang="en-US" sz="2000" b="1" dirty="0"/>
            <a:t>)</a:t>
          </a:r>
          <a:r>
            <a:rPr lang="en-US" sz="2400" b="1" dirty="0"/>
            <a:t> </a:t>
          </a:r>
        </a:p>
      </dgm:t>
    </dgm:pt>
    <dgm:pt modelId="{3926172B-0599-4935-9E77-14A5D3A7EC1D}" type="parTrans" cxnId="{FB284F8A-FC7C-477B-B9CA-0DBCCD9C2DEF}">
      <dgm:prSet/>
      <dgm:spPr/>
      <dgm:t>
        <a:bodyPr/>
        <a:lstStyle/>
        <a:p>
          <a:endParaRPr lang="en-US"/>
        </a:p>
      </dgm:t>
    </dgm:pt>
    <dgm:pt modelId="{640BADA8-AD6B-491C-9CD1-F1B2AADB8224}" type="sibTrans" cxnId="{FB284F8A-FC7C-477B-B9CA-0DBCCD9C2DEF}">
      <dgm:prSet/>
      <dgm:spPr/>
      <dgm:t>
        <a:bodyPr/>
        <a:lstStyle/>
        <a:p>
          <a:endParaRPr lang="en-US"/>
        </a:p>
      </dgm:t>
    </dgm:pt>
    <dgm:pt modelId="{618CB966-E406-4B04-B4B4-FAF37B75A48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800" dirty="0"/>
            <a:t>Равный доступ</a:t>
          </a:r>
          <a:endParaRPr lang="en-US" sz="1800" b="1" dirty="0"/>
        </a:p>
        <a:p>
          <a:pPr>
            <a:buNone/>
          </a:pPr>
          <a:r>
            <a:rPr lang="en-US" sz="1800" dirty="0"/>
            <a:t>- </a:t>
          </a:r>
          <a:r>
            <a:rPr lang="ru-RU" sz="1800" b="1" dirty="0"/>
            <a:t>Солидарность в осуществлении ответных мер</a:t>
          </a:r>
          <a:endParaRPr lang="en-US" sz="1800" dirty="0"/>
        </a:p>
      </dgm:t>
    </dgm:pt>
    <dgm:pt modelId="{D2513C23-1F7B-4F8C-8199-5D7B1126D5E4}" type="sibTrans" cxnId="{9F0871EE-78B2-41E3-B1BF-3BA331219806}">
      <dgm:prSet/>
      <dgm:spPr/>
      <dgm:t>
        <a:bodyPr/>
        <a:lstStyle/>
        <a:p>
          <a:endParaRPr lang="en-US"/>
        </a:p>
      </dgm:t>
    </dgm:pt>
    <dgm:pt modelId="{E09F739D-0310-47F7-9DF1-2AA451B591EE}" type="parTrans" cxnId="{9F0871EE-78B2-41E3-B1BF-3BA331219806}">
      <dgm:prSet/>
      <dgm:spPr/>
      <dgm:t>
        <a:bodyPr/>
        <a:lstStyle/>
        <a:p>
          <a:endParaRPr lang="en-US"/>
        </a:p>
      </dgm:t>
    </dgm:pt>
    <dgm:pt modelId="{68E6EB51-B173-42EB-A1E1-94E9449DE54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/>
            <a:t>Техническая </a:t>
          </a:r>
        </a:p>
        <a:p>
          <a:pPr>
            <a:spcAft>
              <a:spcPts val="0"/>
            </a:spcAft>
          </a:pPr>
          <a:r>
            <a:rPr lang="ru-RU" sz="2400" b="1" dirty="0"/>
            <a:t>поддержка, </a:t>
          </a:r>
        </a:p>
        <a:p>
          <a:pPr>
            <a:spcAft>
              <a:spcPts val="0"/>
            </a:spcAft>
          </a:pPr>
          <a:r>
            <a:rPr lang="ru-RU" sz="2400" b="1" dirty="0"/>
            <a:t>руководства и инструменты</a:t>
          </a:r>
          <a:r>
            <a:rPr lang="en-US" sz="2400" b="1" dirty="0"/>
            <a:t> </a:t>
          </a:r>
        </a:p>
      </dgm:t>
    </dgm:pt>
    <dgm:pt modelId="{F203E9E3-70F7-4194-A433-519656CBCA16}" type="parTrans" cxnId="{3A200AB1-7067-4A37-8C1E-A0503F7BB4CC}">
      <dgm:prSet/>
      <dgm:spPr/>
      <dgm:t>
        <a:bodyPr/>
        <a:lstStyle/>
        <a:p>
          <a:endParaRPr lang="en-US"/>
        </a:p>
      </dgm:t>
    </dgm:pt>
    <dgm:pt modelId="{B5074075-2A70-4B6F-8290-79B848493422}" type="sibTrans" cxnId="{3A200AB1-7067-4A37-8C1E-A0503F7BB4CC}">
      <dgm:prSet/>
      <dgm:spPr/>
      <dgm:t>
        <a:bodyPr/>
        <a:lstStyle/>
        <a:p>
          <a:endParaRPr lang="en-US"/>
        </a:p>
      </dgm:t>
    </dgm:pt>
    <dgm:pt modelId="{BC525C96-ECB4-4272-BC92-7B8F4E0F5EEA}" type="pres">
      <dgm:prSet presAssocID="{F1AB438E-DA92-4FF8-92F1-5D6FF983EEF3}" presName="Name0" presStyleCnt="0">
        <dgm:presLayoutVars>
          <dgm:dir/>
        </dgm:presLayoutVars>
      </dgm:prSet>
      <dgm:spPr/>
    </dgm:pt>
    <dgm:pt modelId="{2F01482C-4877-4F3B-8F51-8001C9E82A30}" type="pres">
      <dgm:prSet presAssocID="{AFC62FC5-AFDC-479C-AE0E-169B85422A2F}" presName="withChildren" presStyleCnt="0"/>
      <dgm:spPr/>
    </dgm:pt>
    <dgm:pt modelId="{829CED97-19A4-4096-9659-4F5E6B7606E9}" type="pres">
      <dgm:prSet presAssocID="{AFC62FC5-AFDC-479C-AE0E-169B85422A2F}" presName="bigCircle" presStyleLbl="vennNode1" presStyleIdx="0" presStyleCnt="4" custScaleX="34980" custScaleY="33215" custLinFactNeighborX="-17118" custLinFactNeighborY="-23101"/>
      <dgm:spPr/>
    </dgm:pt>
    <dgm:pt modelId="{176B2556-88BD-494B-9A97-BF832C75CF9A}" type="pres">
      <dgm:prSet presAssocID="{AFC62FC5-AFDC-479C-AE0E-169B85422A2F}" presName="medCircle" presStyleLbl="vennNode1" presStyleIdx="1" presStyleCnt="4" custScaleX="82950" custScaleY="84434" custLinFactNeighborX="42870" custLinFactNeighborY="13785"/>
      <dgm:spPr/>
    </dgm:pt>
    <dgm:pt modelId="{1FA04CFD-74B1-4021-904B-437E4C08D651}" type="pres">
      <dgm:prSet presAssocID="{AFC62FC5-AFDC-479C-AE0E-169B85422A2F}" presName="txLvl1" presStyleLbl="revTx" presStyleIdx="0" presStyleCnt="4" custScaleX="83034" custLinFactNeighborX="-4518" custLinFactNeighborY="-15610"/>
      <dgm:spPr/>
    </dgm:pt>
    <dgm:pt modelId="{64999852-5888-4037-A638-145A6F2A0753}" type="pres">
      <dgm:prSet presAssocID="{AFC62FC5-AFDC-479C-AE0E-169B85422A2F}" presName="lin" presStyleCnt="0"/>
      <dgm:spPr/>
    </dgm:pt>
    <dgm:pt modelId="{2F24671D-D3F8-4627-B547-207DBF3AC897}" type="pres">
      <dgm:prSet presAssocID="{618CB966-E406-4B04-B4B4-FAF37B75A48D}" presName="txLvl2" presStyleLbl="revTx" presStyleIdx="1" presStyleCnt="4" custScaleX="73516" custScaleY="116008" custLinFactNeighborX="1036" custLinFactNeighborY="51753"/>
      <dgm:spPr/>
    </dgm:pt>
    <dgm:pt modelId="{28BBFF3A-57BB-41BC-BF21-B3B21954B7ED}" type="pres">
      <dgm:prSet presAssocID="{3737CFCA-2392-463A-85C6-60CDD8A91C88}" presName="noChildren" presStyleCnt="0"/>
      <dgm:spPr/>
    </dgm:pt>
    <dgm:pt modelId="{1CCDCF76-76BB-45A9-8B89-08B14C1F2540}" type="pres">
      <dgm:prSet presAssocID="{3737CFCA-2392-463A-85C6-60CDD8A91C88}" presName="gap" presStyleCnt="0"/>
      <dgm:spPr/>
    </dgm:pt>
    <dgm:pt modelId="{E5F71F23-B127-4173-B59D-B942F24AEB7F}" type="pres">
      <dgm:prSet presAssocID="{3737CFCA-2392-463A-85C6-60CDD8A91C88}" presName="medCircle2" presStyleLbl="vennNode1" presStyleIdx="2" presStyleCnt="4" custScaleX="114707" custScaleY="118651" custLinFactY="-7435" custLinFactNeighborX="75182" custLinFactNeighborY="-100000"/>
      <dgm:spPr/>
    </dgm:pt>
    <dgm:pt modelId="{D54F14F6-7619-4A5E-96FA-5996C9008E48}" type="pres">
      <dgm:prSet presAssocID="{3737CFCA-2392-463A-85C6-60CDD8A91C88}" presName="txLvlOnly1" presStyleLbl="revTx" presStyleIdx="2" presStyleCnt="4" custScaleX="75584" custLinFactY="-16324" custLinFactNeighborX="-2264" custLinFactNeighborY="-100000"/>
      <dgm:spPr/>
    </dgm:pt>
    <dgm:pt modelId="{42EF0345-D187-4483-AA9B-E94B8DC355CE}" type="pres">
      <dgm:prSet presAssocID="{68E6EB51-B173-42EB-A1E1-94E9449DE54A}" presName="noChildren" presStyleCnt="0"/>
      <dgm:spPr/>
    </dgm:pt>
    <dgm:pt modelId="{60A2B004-1ADB-47FB-B6BF-3E49FD27A416}" type="pres">
      <dgm:prSet presAssocID="{68E6EB51-B173-42EB-A1E1-94E9449DE54A}" presName="gap" presStyleCnt="0"/>
      <dgm:spPr/>
    </dgm:pt>
    <dgm:pt modelId="{C3CDFCA9-34DB-4485-9AF7-D91E1D17FAAF}" type="pres">
      <dgm:prSet presAssocID="{68E6EB51-B173-42EB-A1E1-94E9449DE54A}" presName="medCircle2" presStyleLbl="vennNode1" presStyleIdx="3" presStyleCnt="4" custScaleX="115996" custScaleY="124636" custLinFactY="-30241" custLinFactNeighborX="79961" custLinFactNeighborY="-100000"/>
      <dgm:spPr/>
    </dgm:pt>
    <dgm:pt modelId="{5BAF9FA6-0EB0-4C09-B3B8-6886FE48FC68}" type="pres">
      <dgm:prSet presAssocID="{68E6EB51-B173-42EB-A1E1-94E9449DE54A}" presName="txLvlOnly1" presStyleLbl="revTx" presStyleIdx="3" presStyleCnt="4" custScaleX="75584" custLinFactY="-27440" custLinFactNeighborX="-2599" custLinFactNeighborY="-100000"/>
      <dgm:spPr/>
    </dgm:pt>
  </dgm:ptLst>
  <dgm:cxnLst>
    <dgm:cxn modelId="{8649AD27-C1E1-4D0D-8A71-3202C59E8876}" srcId="{F1AB438E-DA92-4FF8-92F1-5D6FF983EEF3}" destId="{AFC62FC5-AFDC-479C-AE0E-169B85422A2F}" srcOrd="0" destOrd="0" parTransId="{93D17BB7-9A38-4961-868B-12270A5ED370}" sibTransId="{71CBB45E-2B23-4BA8-ACB6-F5B5C76A141C}"/>
    <dgm:cxn modelId="{CC11E22F-730F-4729-9A0C-822E55C3B682}" type="presOf" srcId="{F1AB438E-DA92-4FF8-92F1-5D6FF983EEF3}" destId="{BC525C96-ECB4-4272-BC92-7B8F4E0F5EEA}" srcOrd="0" destOrd="0" presId="urn:microsoft.com/office/officeart/2008/layout/VerticalCircleList"/>
    <dgm:cxn modelId="{6E256E87-656A-4879-A04F-18F38744F92D}" type="presOf" srcId="{AFC62FC5-AFDC-479C-AE0E-169B85422A2F}" destId="{1FA04CFD-74B1-4021-904B-437E4C08D651}" srcOrd="0" destOrd="0" presId="urn:microsoft.com/office/officeart/2008/layout/VerticalCircleList"/>
    <dgm:cxn modelId="{FB284F8A-FC7C-477B-B9CA-0DBCCD9C2DEF}" srcId="{F1AB438E-DA92-4FF8-92F1-5D6FF983EEF3}" destId="{3737CFCA-2392-463A-85C6-60CDD8A91C88}" srcOrd="1" destOrd="0" parTransId="{3926172B-0599-4935-9E77-14A5D3A7EC1D}" sibTransId="{640BADA8-AD6B-491C-9CD1-F1B2AADB8224}"/>
    <dgm:cxn modelId="{3A200AB1-7067-4A37-8C1E-A0503F7BB4CC}" srcId="{F1AB438E-DA92-4FF8-92F1-5D6FF983EEF3}" destId="{68E6EB51-B173-42EB-A1E1-94E9449DE54A}" srcOrd="2" destOrd="0" parTransId="{F203E9E3-70F7-4194-A433-519656CBCA16}" sibTransId="{B5074075-2A70-4B6F-8290-79B848493422}"/>
    <dgm:cxn modelId="{CE899AD4-45EB-41E4-B570-946C4242B4C6}" type="presOf" srcId="{618CB966-E406-4B04-B4B4-FAF37B75A48D}" destId="{2F24671D-D3F8-4627-B547-207DBF3AC897}" srcOrd="0" destOrd="0" presId="urn:microsoft.com/office/officeart/2008/layout/VerticalCircleList"/>
    <dgm:cxn modelId="{E4D454D6-94FB-4253-9F56-8F08172B6332}" type="presOf" srcId="{68E6EB51-B173-42EB-A1E1-94E9449DE54A}" destId="{5BAF9FA6-0EB0-4C09-B3B8-6886FE48FC68}" srcOrd="0" destOrd="0" presId="urn:microsoft.com/office/officeart/2008/layout/VerticalCircleList"/>
    <dgm:cxn modelId="{9F0871EE-78B2-41E3-B1BF-3BA331219806}" srcId="{AFC62FC5-AFDC-479C-AE0E-169B85422A2F}" destId="{618CB966-E406-4B04-B4B4-FAF37B75A48D}" srcOrd="0" destOrd="0" parTransId="{E09F739D-0310-47F7-9DF1-2AA451B591EE}" sibTransId="{D2513C23-1F7B-4F8C-8199-5D7B1126D5E4}"/>
    <dgm:cxn modelId="{C726A7FC-B0CC-46AF-9C56-A36AD50517A1}" type="presOf" srcId="{3737CFCA-2392-463A-85C6-60CDD8A91C88}" destId="{D54F14F6-7619-4A5E-96FA-5996C9008E48}" srcOrd="0" destOrd="0" presId="urn:microsoft.com/office/officeart/2008/layout/VerticalCircleList"/>
    <dgm:cxn modelId="{B0BAE581-B19A-42BA-B6E8-19034C668F0B}" type="presParOf" srcId="{BC525C96-ECB4-4272-BC92-7B8F4E0F5EEA}" destId="{2F01482C-4877-4F3B-8F51-8001C9E82A30}" srcOrd="0" destOrd="0" presId="urn:microsoft.com/office/officeart/2008/layout/VerticalCircleList"/>
    <dgm:cxn modelId="{8FCEF85F-D37C-4CB3-ADCE-105C765510E9}" type="presParOf" srcId="{2F01482C-4877-4F3B-8F51-8001C9E82A30}" destId="{829CED97-19A4-4096-9659-4F5E6B7606E9}" srcOrd="0" destOrd="0" presId="urn:microsoft.com/office/officeart/2008/layout/VerticalCircleList"/>
    <dgm:cxn modelId="{14A06EF0-5E82-4FCC-96FD-2A8BFE012B1F}" type="presParOf" srcId="{2F01482C-4877-4F3B-8F51-8001C9E82A30}" destId="{176B2556-88BD-494B-9A97-BF832C75CF9A}" srcOrd="1" destOrd="0" presId="urn:microsoft.com/office/officeart/2008/layout/VerticalCircleList"/>
    <dgm:cxn modelId="{F30A3036-64B9-43A2-B960-2E7B9432D0FD}" type="presParOf" srcId="{2F01482C-4877-4F3B-8F51-8001C9E82A30}" destId="{1FA04CFD-74B1-4021-904B-437E4C08D651}" srcOrd="2" destOrd="0" presId="urn:microsoft.com/office/officeart/2008/layout/VerticalCircleList"/>
    <dgm:cxn modelId="{132713DC-79D9-4362-9775-604A8377B343}" type="presParOf" srcId="{2F01482C-4877-4F3B-8F51-8001C9E82A30}" destId="{64999852-5888-4037-A638-145A6F2A0753}" srcOrd="3" destOrd="0" presId="urn:microsoft.com/office/officeart/2008/layout/VerticalCircleList"/>
    <dgm:cxn modelId="{B8C49027-29EF-4FC6-811F-E991BB46378C}" type="presParOf" srcId="{64999852-5888-4037-A638-145A6F2A0753}" destId="{2F24671D-D3F8-4627-B547-207DBF3AC897}" srcOrd="0" destOrd="0" presId="urn:microsoft.com/office/officeart/2008/layout/VerticalCircleList"/>
    <dgm:cxn modelId="{2B0CBEC0-EFA1-4EF9-B6C0-8ACA6D024BFE}" type="presParOf" srcId="{BC525C96-ECB4-4272-BC92-7B8F4E0F5EEA}" destId="{28BBFF3A-57BB-41BC-BF21-B3B21954B7ED}" srcOrd="1" destOrd="0" presId="urn:microsoft.com/office/officeart/2008/layout/VerticalCircleList"/>
    <dgm:cxn modelId="{C9762561-C30D-4CDA-BBBA-465FC4814136}" type="presParOf" srcId="{28BBFF3A-57BB-41BC-BF21-B3B21954B7ED}" destId="{1CCDCF76-76BB-45A9-8B89-08B14C1F2540}" srcOrd="0" destOrd="0" presId="urn:microsoft.com/office/officeart/2008/layout/VerticalCircleList"/>
    <dgm:cxn modelId="{A5A49331-B096-48D7-AC06-EDF29561F53F}" type="presParOf" srcId="{28BBFF3A-57BB-41BC-BF21-B3B21954B7ED}" destId="{E5F71F23-B127-4173-B59D-B942F24AEB7F}" srcOrd="1" destOrd="0" presId="urn:microsoft.com/office/officeart/2008/layout/VerticalCircleList"/>
    <dgm:cxn modelId="{443E961C-3329-4E97-8B2D-10BA5F7BDD4D}" type="presParOf" srcId="{28BBFF3A-57BB-41BC-BF21-B3B21954B7ED}" destId="{D54F14F6-7619-4A5E-96FA-5996C9008E48}" srcOrd="2" destOrd="0" presId="urn:microsoft.com/office/officeart/2008/layout/VerticalCircleList"/>
    <dgm:cxn modelId="{301F1204-B2D4-4FFB-BE39-508F8FA53154}" type="presParOf" srcId="{BC525C96-ECB4-4272-BC92-7B8F4E0F5EEA}" destId="{42EF0345-D187-4483-AA9B-E94B8DC355CE}" srcOrd="2" destOrd="0" presId="urn:microsoft.com/office/officeart/2008/layout/VerticalCircleList"/>
    <dgm:cxn modelId="{3E1C09B8-4684-4FD5-94AC-8A5274C67FE4}" type="presParOf" srcId="{42EF0345-D187-4483-AA9B-E94B8DC355CE}" destId="{60A2B004-1ADB-47FB-B6BF-3E49FD27A416}" srcOrd="0" destOrd="0" presId="urn:microsoft.com/office/officeart/2008/layout/VerticalCircleList"/>
    <dgm:cxn modelId="{D14E7C57-089B-43C2-817B-4ABB54E3C6BE}" type="presParOf" srcId="{42EF0345-D187-4483-AA9B-E94B8DC355CE}" destId="{C3CDFCA9-34DB-4485-9AF7-D91E1D17FAAF}" srcOrd="1" destOrd="0" presId="urn:microsoft.com/office/officeart/2008/layout/VerticalCircleList"/>
    <dgm:cxn modelId="{615DC82B-BBB1-4737-A071-A171A2974D6E}" type="presParOf" srcId="{42EF0345-D187-4483-AA9B-E94B8DC355CE}" destId="{5BAF9FA6-0EB0-4C09-B3B8-6886FE48FC6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D75E5-BADA-44E2-83E7-1D6CEE8D4B2F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5B91FD-56F5-462E-99EA-AC66A025EC28}">
      <dgm:prSet phldrT="[Text]" phldr="1" custT="1"/>
      <dgm:spPr/>
      <dgm:t>
        <a:bodyPr/>
        <a:lstStyle/>
        <a:p>
          <a:endParaRPr lang="en-US" sz="1400"/>
        </a:p>
      </dgm:t>
    </dgm:pt>
    <dgm:pt modelId="{510BA485-344A-4075-A852-40AFF60022E3}" type="parTrans" cxnId="{83B2382F-F316-4F6D-B8B7-06E75E09A441}">
      <dgm:prSet/>
      <dgm:spPr/>
      <dgm:t>
        <a:bodyPr/>
        <a:lstStyle/>
        <a:p>
          <a:endParaRPr lang="en-US" sz="2400"/>
        </a:p>
      </dgm:t>
    </dgm:pt>
    <dgm:pt modelId="{AB0E3E6F-EA82-4FD5-9E84-A583D35BA64E}" type="sibTrans" cxnId="{83B2382F-F316-4F6D-B8B7-06E75E09A441}">
      <dgm:prSet/>
      <dgm:spPr/>
      <dgm:t>
        <a:bodyPr/>
        <a:lstStyle/>
        <a:p>
          <a:endParaRPr lang="en-US" sz="2400"/>
        </a:p>
      </dgm:t>
    </dgm:pt>
    <dgm:pt modelId="{D883EE4A-4B5B-415F-A569-558C0C6C69FF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ru-RU" sz="2000" dirty="0"/>
            <a:t>Поддержка на высоком уровне</a:t>
          </a:r>
          <a:r>
            <a:rPr lang="en-GB" sz="2000" dirty="0"/>
            <a:t>, </a:t>
          </a:r>
          <a:r>
            <a:rPr lang="ru-RU" sz="2000" dirty="0"/>
            <a:t>политический диалог</a:t>
          </a:r>
          <a:r>
            <a:rPr lang="en-GB" sz="2000" dirty="0"/>
            <a:t>, </a:t>
          </a:r>
          <a:r>
            <a:rPr lang="ru-RU" sz="2000" dirty="0"/>
            <a:t>вовлечение партнеров и мобилизация ресурсов</a:t>
          </a:r>
          <a:endParaRPr lang="en-US" sz="2000" dirty="0"/>
        </a:p>
      </dgm:t>
    </dgm:pt>
    <dgm:pt modelId="{86CB3E10-040C-4E46-B10A-D4F1205D1115}" type="parTrans" cxnId="{A6C6E2D5-1257-464B-B02E-FE30C9699145}">
      <dgm:prSet/>
      <dgm:spPr/>
      <dgm:t>
        <a:bodyPr/>
        <a:lstStyle/>
        <a:p>
          <a:endParaRPr lang="en-US" sz="2400"/>
        </a:p>
      </dgm:t>
    </dgm:pt>
    <dgm:pt modelId="{60E64873-A67C-486C-9E05-506C9845E18B}" type="sibTrans" cxnId="{A6C6E2D5-1257-464B-B02E-FE30C9699145}">
      <dgm:prSet/>
      <dgm:spPr/>
      <dgm:t>
        <a:bodyPr/>
        <a:lstStyle/>
        <a:p>
          <a:endParaRPr lang="en-US" sz="2400"/>
        </a:p>
      </dgm:t>
    </dgm:pt>
    <dgm:pt modelId="{1332F139-6B3F-422D-BB96-E5B6BAE1310D}">
      <dgm:prSet phldrT="[Text]" phldr="1" custT="1"/>
      <dgm:spPr/>
      <dgm:t>
        <a:bodyPr/>
        <a:lstStyle/>
        <a:p>
          <a:endParaRPr lang="en-US" sz="1400"/>
        </a:p>
      </dgm:t>
    </dgm:pt>
    <dgm:pt modelId="{A5757031-4741-486C-91BD-F87E9E8F440A}" type="parTrans" cxnId="{A681DF22-CFF2-4EAE-977A-9E6B4294CC0D}">
      <dgm:prSet/>
      <dgm:spPr/>
      <dgm:t>
        <a:bodyPr/>
        <a:lstStyle/>
        <a:p>
          <a:endParaRPr lang="en-US" sz="2400"/>
        </a:p>
      </dgm:t>
    </dgm:pt>
    <dgm:pt modelId="{3D5C6563-8626-4F0F-99C3-B9BA3A9D43EC}" type="sibTrans" cxnId="{A681DF22-CFF2-4EAE-977A-9E6B4294CC0D}">
      <dgm:prSet/>
      <dgm:spPr/>
      <dgm:t>
        <a:bodyPr/>
        <a:lstStyle/>
        <a:p>
          <a:endParaRPr lang="en-US" sz="2400"/>
        </a:p>
      </dgm:t>
    </dgm:pt>
    <dgm:pt modelId="{287AAB76-E899-412C-9492-DB039F5760E3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ru-RU" sz="2000" dirty="0"/>
            <a:t>Принятие обоснованных решений</a:t>
          </a:r>
          <a:endParaRPr lang="en-US" sz="2000" dirty="0"/>
        </a:p>
      </dgm:t>
    </dgm:pt>
    <dgm:pt modelId="{4A691B0F-7234-44E9-AD86-B578F1C4DBFB}" type="parTrans" cxnId="{B1B275D4-503E-4BA9-82D6-15DCADDA3C4D}">
      <dgm:prSet/>
      <dgm:spPr/>
      <dgm:t>
        <a:bodyPr/>
        <a:lstStyle/>
        <a:p>
          <a:endParaRPr lang="en-US" sz="2400"/>
        </a:p>
      </dgm:t>
    </dgm:pt>
    <dgm:pt modelId="{7688454E-7DB1-4B6D-8B1F-0F4193CC0131}" type="sibTrans" cxnId="{B1B275D4-503E-4BA9-82D6-15DCADDA3C4D}">
      <dgm:prSet/>
      <dgm:spPr/>
      <dgm:t>
        <a:bodyPr/>
        <a:lstStyle/>
        <a:p>
          <a:endParaRPr lang="en-US" sz="2400"/>
        </a:p>
      </dgm:t>
    </dgm:pt>
    <dgm:pt modelId="{014D2A21-E6C5-4DA5-94BF-11BA6256402C}">
      <dgm:prSet phldrT="[Text]" phldr="1" custT="1"/>
      <dgm:spPr/>
      <dgm:t>
        <a:bodyPr/>
        <a:lstStyle/>
        <a:p>
          <a:endParaRPr lang="en-US" sz="1400" dirty="0"/>
        </a:p>
      </dgm:t>
    </dgm:pt>
    <dgm:pt modelId="{AD4C251E-73B7-4963-AA9F-C592F9899D0A}" type="parTrans" cxnId="{BDA2F636-91BB-45B4-8251-3830098F28CF}">
      <dgm:prSet/>
      <dgm:spPr/>
      <dgm:t>
        <a:bodyPr/>
        <a:lstStyle/>
        <a:p>
          <a:endParaRPr lang="en-US" sz="2400"/>
        </a:p>
      </dgm:t>
    </dgm:pt>
    <dgm:pt modelId="{E2776250-A1C0-4F38-ADFA-09871966A5B1}" type="sibTrans" cxnId="{BDA2F636-91BB-45B4-8251-3830098F28CF}">
      <dgm:prSet/>
      <dgm:spPr/>
      <dgm:t>
        <a:bodyPr/>
        <a:lstStyle/>
        <a:p>
          <a:endParaRPr lang="en-US" sz="2400"/>
        </a:p>
      </dgm:t>
    </dgm:pt>
    <dgm:pt modelId="{C16FD35B-EE99-4869-8C02-AD5270504704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ru-RU" sz="2000" dirty="0"/>
            <a:t>Юридические и регуляторные вопросы, связанные с вакциной и лекарствами</a:t>
          </a:r>
          <a:endParaRPr lang="en-US" sz="2000" dirty="0"/>
        </a:p>
      </dgm:t>
    </dgm:pt>
    <dgm:pt modelId="{E2D4D9DF-784D-40CD-AF62-E53097EED5F6}" type="parTrans" cxnId="{3806E284-8C70-4FAB-8607-F2901A441904}">
      <dgm:prSet/>
      <dgm:spPr/>
      <dgm:t>
        <a:bodyPr/>
        <a:lstStyle/>
        <a:p>
          <a:endParaRPr lang="en-US" sz="2400"/>
        </a:p>
      </dgm:t>
    </dgm:pt>
    <dgm:pt modelId="{A569A9FE-656C-4126-9A9D-25BFD125F036}" type="sibTrans" cxnId="{3806E284-8C70-4FAB-8607-F2901A441904}">
      <dgm:prSet/>
      <dgm:spPr/>
      <dgm:t>
        <a:bodyPr/>
        <a:lstStyle/>
        <a:p>
          <a:endParaRPr lang="en-US" sz="2400"/>
        </a:p>
      </dgm:t>
    </dgm:pt>
    <dgm:pt modelId="{A2E9E92A-0777-4DE2-9A67-31364756F7D2}">
      <dgm:prSet phldrT="[Text]" phldr="1" custT="1"/>
      <dgm:spPr/>
      <dgm:t>
        <a:bodyPr/>
        <a:lstStyle/>
        <a:p>
          <a:endParaRPr lang="en-US" sz="1400"/>
        </a:p>
      </dgm:t>
    </dgm:pt>
    <dgm:pt modelId="{A7487C49-5E69-4983-8D1D-09EAA4D3F5C6}" type="parTrans" cxnId="{9E726E2B-56C7-4A8F-ABCB-EFDA62ABCF6D}">
      <dgm:prSet/>
      <dgm:spPr/>
      <dgm:t>
        <a:bodyPr/>
        <a:lstStyle/>
        <a:p>
          <a:endParaRPr lang="en-US" sz="2400"/>
        </a:p>
      </dgm:t>
    </dgm:pt>
    <dgm:pt modelId="{B8C4FB28-D8A0-4909-B5F1-1C5CF6E23A2B}" type="sibTrans" cxnId="{9E726E2B-56C7-4A8F-ABCB-EFDA62ABCF6D}">
      <dgm:prSet/>
      <dgm:spPr/>
      <dgm:t>
        <a:bodyPr/>
        <a:lstStyle/>
        <a:p>
          <a:endParaRPr lang="en-US" sz="2400"/>
        </a:p>
      </dgm:t>
    </dgm:pt>
    <dgm:pt modelId="{A132E276-FD03-4C84-8286-7C2D07D5BB0C}">
      <dgm:prSet phldrT="[Text]" phldr="1" custT="1"/>
      <dgm:spPr/>
      <dgm:t>
        <a:bodyPr/>
        <a:lstStyle/>
        <a:p>
          <a:endParaRPr lang="en-US" sz="1400"/>
        </a:p>
      </dgm:t>
    </dgm:pt>
    <dgm:pt modelId="{724FF762-26B6-4D4F-8FD8-F765A0D05479}" type="parTrans" cxnId="{E387A6ED-FB0E-44DB-AE73-88C00D0383D7}">
      <dgm:prSet/>
      <dgm:spPr/>
      <dgm:t>
        <a:bodyPr/>
        <a:lstStyle/>
        <a:p>
          <a:endParaRPr lang="en-US" sz="2400"/>
        </a:p>
      </dgm:t>
    </dgm:pt>
    <dgm:pt modelId="{689811B9-B4F1-4767-95C1-F9A76152846D}" type="sibTrans" cxnId="{E387A6ED-FB0E-44DB-AE73-88C00D0383D7}">
      <dgm:prSet/>
      <dgm:spPr/>
      <dgm:t>
        <a:bodyPr/>
        <a:lstStyle/>
        <a:p>
          <a:endParaRPr lang="en-US" sz="2400"/>
        </a:p>
      </dgm:t>
    </dgm:pt>
    <dgm:pt modelId="{9554DEDD-D3CF-4112-9748-435C416764EA}">
      <dgm:prSet phldrT="[Text]" phldr="1" custT="1"/>
      <dgm:spPr/>
      <dgm:t>
        <a:bodyPr/>
        <a:lstStyle/>
        <a:p>
          <a:endParaRPr lang="en-US" sz="1400"/>
        </a:p>
      </dgm:t>
    </dgm:pt>
    <dgm:pt modelId="{1FCD56A0-7F87-422A-9A7C-19E4AB3633E3}" type="parTrans" cxnId="{F0981539-030D-468C-B71A-19A88752E0E6}">
      <dgm:prSet/>
      <dgm:spPr/>
      <dgm:t>
        <a:bodyPr/>
        <a:lstStyle/>
        <a:p>
          <a:endParaRPr lang="en-US" sz="2400"/>
        </a:p>
      </dgm:t>
    </dgm:pt>
    <dgm:pt modelId="{BCB52DBE-846A-40F6-B59E-BD5B60A5A582}" type="sibTrans" cxnId="{F0981539-030D-468C-B71A-19A88752E0E6}">
      <dgm:prSet/>
      <dgm:spPr/>
      <dgm:t>
        <a:bodyPr/>
        <a:lstStyle/>
        <a:p>
          <a:endParaRPr lang="en-US" sz="2400"/>
        </a:p>
      </dgm:t>
    </dgm:pt>
    <dgm:pt modelId="{D2D52E85-6578-4D04-8077-C8BF29FF6831}">
      <dgm:prSet phldrT="[Text]" phldr="1" custT="1"/>
      <dgm:spPr/>
      <dgm:t>
        <a:bodyPr/>
        <a:lstStyle/>
        <a:p>
          <a:endParaRPr lang="en-US" sz="1400"/>
        </a:p>
      </dgm:t>
    </dgm:pt>
    <dgm:pt modelId="{5C97A053-7D6A-4EF3-87CA-FA260C59C30F}" type="parTrans" cxnId="{355AB365-1731-4926-BFC3-DB6E4BEE5025}">
      <dgm:prSet/>
      <dgm:spPr/>
      <dgm:t>
        <a:bodyPr/>
        <a:lstStyle/>
        <a:p>
          <a:endParaRPr lang="en-US" sz="2400"/>
        </a:p>
      </dgm:t>
    </dgm:pt>
    <dgm:pt modelId="{321B8763-0FD2-4F00-861B-41F7FB8DC79F}" type="sibTrans" cxnId="{355AB365-1731-4926-BFC3-DB6E4BEE5025}">
      <dgm:prSet/>
      <dgm:spPr/>
      <dgm:t>
        <a:bodyPr/>
        <a:lstStyle/>
        <a:p>
          <a:endParaRPr lang="en-US" sz="2400"/>
        </a:p>
      </dgm:t>
    </dgm:pt>
    <dgm:pt modelId="{C52C87E8-B2CC-457A-BB9E-2F7CBE7D00CF}">
      <dgm:prSet phldrT="[Text]" phldr="1" custT="1"/>
      <dgm:spPr/>
      <dgm:t>
        <a:bodyPr/>
        <a:lstStyle/>
        <a:p>
          <a:endParaRPr lang="en-US" sz="1400"/>
        </a:p>
      </dgm:t>
    </dgm:pt>
    <dgm:pt modelId="{ACB2F36D-8B1E-4BA8-A129-FB66AD1E51C9}" type="parTrans" cxnId="{C7779B30-4DCA-4B1C-B7D6-519D0B433003}">
      <dgm:prSet/>
      <dgm:spPr/>
      <dgm:t>
        <a:bodyPr/>
        <a:lstStyle/>
        <a:p>
          <a:endParaRPr lang="en-US" sz="2400"/>
        </a:p>
      </dgm:t>
    </dgm:pt>
    <dgm:pt modelId="{D68D9F66-534E-4186-B36A-5AF7D602899B}" type="sibTrans" cxnId="{C7779B30-4DCA-4B1C-B7D6-519D0B433003}">
      <dgm:prSet/>
      <dgm:spPr/>
      <dgm:t>
        <a:bodyPr/>
        <a:lstStyle/>
        <a:p>
          <a:endParaRPr lang="en-US" sz="2400"/>
        </a:p>
      </dgm:t>
    </dgm:pt>
    <dgm:pt modelId="{8B3157AA-8B50-4BAD-A61F-5E364822DCA2}">
      <dgm:prSet phldrT="[Text]" phldr="1" custT="1"/>
      <dgm:spPr/>
      <dgm:t>
        <a:bodyPr/>
        <a:lstStyle/>
        <a:p>
          <a:endParaRPr lang="en-US" sz="1400"/>
        </a:p>
      </dgm:t>
    </dgm:pt>
    <dgm:pt modelId="{F535A5DF-2ECD-43D7-A71A-F1ACFA03ABBF}" type="parTrans" cxnId="{DE10C567-758E-4976-8237-F12B130F8653}">
      <dgm:prSet/>
      <dgm:spPr/>
      <dgm:t>
        <a:bodyPr/>
        <a:lstStyle/>
        <a:p>
          <a:endParaRPr lang="en-US" sz="2400"/>
        </a:p>
      </dgm:t>
    </dgm:pt>
    <dgm:pt modelId="{5B681D71-679D-4FB7-A483-7D11D6D0C9A3}" type="sibTrans" cxnId="{DE10C567-758E-4976-8237-F12B130F8653}">
      <dgm:prSet/>
      <dgm:spPr/>
      <dgm:t>
        <a:bodyPr/>
        <a:lstStyle/>
        <a:p>
          <a:endParaRPr lang="en-US" sz="2400"/>
        </a:p>
      </dgm:t>
    </dgm:pt>
    <dgm:pt modelId="{5DC55E28-B088-4273-851E-028089E2442D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/>
            <a:t>Вакцины, логистика и </a:t>
          </a:r>
          <a:r>
            <a:rPr lang="ru-RU" sz="2000" dirty="0" err="1"/>
            <a:t>холодовая</a:t>
          </a:r>
          <a:r>
            <a:rPr lang="ru-RU" sz="2000" dirty="0"/>
            <a:t> цепь</a:t>
          </a:r>
          <a:endParaRPr lang="en-US" sz="2000" dirty="0"/>
        </a:p>
      </dgm:t>
    </dgm:pt>
    <dgm:pt modelId="{BC236861-F8ED-436B-BD9B-EA0149E93FFE}" type="parTrans" cxnId="{F84989A9-8665-4417-9CC4-BDDC3EEA95EA}">
      <dgm:prSet/>
      <dgm:spPr/>
      <dgm:t>
        <a:bodyPr/>
        <a:lstStyle/>
        <a:p>
          <a:endParaRPr lang="en-US" sz="2400"/>
        </a:p>
      </dgm:t>
    </dgm:pt>
    <dgm:pt modelId="{7261FAA6-2C83-4D2E-B15C-30B37CF12481}" type="sibTrans" cxnId="{F84989A9-8665-4417-9CC4-BDDC3EEA95EA}">
      <dgm:prSet/>
      <dgm:spPr/>
      <dgm:t>
        <a:bodyPr/>
        <a:lstStyle/>
        <a:p>
          <a:endParaRPr lang="en-US" sz="2400"/>
        </a:p>
      </dgm:t>
    </dgm:pt>
    <dgm:pt modelId="{8F403A78-5E82-4F5E-90BC-EEBF6ABB9E39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/>
            <a:t>Человеческие ресурсы и безопасность</a:t>
          </a:r>
          <a:endParaRPr lang="en-US" sz="2000" dirty="0"/>
        </a:p>
      </dgm:t>
    </dgm:pt>
    <dgm:pt modelId="{611E295B-C845-4D20-B5B8-84AF066C90BE}" type="parTrans" cxnId="{A7EDA3A8-B43B-4B86-8BA6-2DB1DFDCE127}">
      <dgm:prSet/>
      <dgm:spPr/>
      <dgm:t>
        <a:bodyPr/>
        <a:lstStyle/>
        <a:p>
          <a:endParaRPr lang="en-US" sz="2400"/>
        </a:p>
      </dgm:t>
    </dgm:pt>
    <dgm:pt modelId="{F651523E-EABD-45C8-B8D0-BC4FFDB744BB}" type="sibTrans" cxnId="{A7EDA3A8-B43B-4B86-8BA6-2DB1DFDCE127}">
      <dgm:prSet/>
      <dgm:spPr/>
      <dgm:t>
        <a:bodyPr/>
        <a:lstStyle/>
        <a:p>
          <a:endParaRPr lang="en-US" sz="2400"/>
        </a:p>
      </dgm:t>
    </dgm:pt>
    <dgm:pt modelId="{7170706F-0512-472B-8602-A45A192F1D57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/>
            <a:t>Данные о вакцинации и управление информацией</a:t>
          </a:r>
          <a:endParaRPr lang="en-US" sz="2000" dirty="0"/>
        </a:p>
      </dgm:t>
    </dgm:pt>
    <dgm:pt modelId="{44864B14-6A8F-4166-9891-46F989626D5B}" type="parTrans" cxnId="{21E899C2-27ED-4813-B50E-CDC2160645F5}">
      <dgm:prSet/>
      <dgm:spPr/>
      <dgm:t>
        <a:bodyPr/>
        <a:lstStyle/>
        <a:p>
          <a:endParaRPr lang="en-US" sz="2400"/>
        </a:p>
      </dgm:t>
    </dgm:pt>
    <dgm:pt modelId="{74C28FDE-E90D-455A-88A0-50912A1EE783}" type="sibTrans" cxnId="{21E899C2-27ED-4813-B50E-CDC2160645F5}">
      <dgm:prSet/>
      <dgm:spPr/>
      <dgm:t>
        <a:bodyPr/>
        <a:lstStyle/>
        <a:p>
          <a:endParaRPr lang="en-US" sz="2400"/>
        </a:p>
      </dgm:t>
    </dgm:pt>
    <dgm:pt modelId="{92638347-14E8-44A8-8D2D-6E4E72C67688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/>
            <a:t>Мониторинг безопасности и пост-маркетинговый надзор</a:t>
          </a:r>
          <a:endParaRPr lang="en-US" sz="2000" dirty="0"/>
        </a:p>
      </dgm:t>
    </dgm:pt>
    <dgm:pt modelId="{24EAB7C5-F83F-41BB-ADEB-A4DD5A06E3F8}" type="parTrans" cxnId="{E59F6531-29BA-42DE-BD2A-2D48D7B291C0}">
      <dgm:prSet/>
      <dgm:spPr/>
      <dgm:t>
        <a:bodyPr/>
        <a:lstStyle/>
        <a:p>
          <a:endParaRPr lang="en-US" sz="2400"/>
        </a:p>
      </dgm:t>
    </dgm:pt>
    <dgm:pt modelId="{8F4D2F40-90DC-43EE-8E01-0A207E757761}" type="sibTrans" cxnId="{E59F6531-29BA-42DE-BD2A-2D48D7B291C0}">
      <dgm:prSet/>
      <dgm:spPr/>
      <dgm:t>
        <a:bodyPr/>
        <a:lstStyle/>
        <a:p>
          <a:endParaRPr lang="en-US" sz="2400"/>
        </a:p>
      </dgm:t>
    </dgm:pt>
    <dgm:pt modelId="{CC09C3D4-1DB0-4EE2-A352-9E521A61056F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/>
            <a:t>Безопасность инъекций и уничтожение отходов</a:t>
          </a:r>
          <a:endParaRPr lang="en-US" sz="2000" dirty="0"/>
        </a:p>
      </dgm:t>
    </dgm:pt>
    <dgm:pt modelId="{5DAA0B47-1B73-4EC0-8CCB-2C2BE8B2BAB8}" type="parTrans" cxnId="{84FDE333-DDBB-4754-98E7-180D409A28C3}">
      <dgm:prSet/>
      <dgm:spPr/>
      <dgm:t>
        <a:bodyPr/>
        <a:lstStyle/>
        <a:p>
          <a:endParaRPr lang="en-US" sz="2400"/>
        </a:p>
      </dgm:t>
    </dgm:pt>
    <dgm:pt modelId="{2165D940-CCA6-4A30-AF1D-6A78374F4E01}" type="sibTrans" cxnId="{84FDE333-DDBB-4754-98E7-180D409A28C3}">
      <dgm:prSet/>
      <dgm:spPr/>
      <dgm:t>
        <a:bodyPr/>
        <a:lstStyle/>
        <a:p>
          <a:endParaRPr lang="en-US" sz="2400"/>
        </a:p>
      </dgm:t>
    </dgm:pt>
    <dgm:pt modelId="{AA8A95F0-8CE8-41AC-9CF0-DA6F70829D7F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/>
            <a:t>Изучение поведенческих аспектов и корректировка стратегии</a:t>
          </a:r>
          <a:endParaRPr lang="en-US" sz="2000" dirty="0"/>
        </a:p>
      </dgm:t>
    </dgm:pt>
    <dgm:pt modelId="{F4F431D9-38BB-434F-B0F2-E33D25D9AA58}" type="parTrans" cxnId="{EAB62C79-D668-4A52-83F9-AD8870EBE1A1}">
      <dgm:prSet/>
      <dgm:spPr/>
      <dgm:t>
        <a:bodyPr/>
        <a:lstStyle/>
        <a:p>
          <a:endParaRPr lang="en-US" sz="2400"/>
        </a:p>
      </dgm:t>
    </dgm:pt>
    <dgm:pt modelId="{113F1C51-07FE-4862-BDA1-F2E26879F8FF}" type="sibTrans" cxnId="{EAB62C79-D668-4A52-83F9-AD8870EBE1A1}">
      <dgm:prSet/>
      <dgm:spPr/>
      <dgm:t>
        <a:bodyPr/>
        <a:lstStyle/>
        <a:p>
          <a:endParaRPr lang="en-US" sz="2400"/>
        </a:p>
      </dgm:t>
    </dgm:pt>
    <dgm:pt modelId="{175C0D10-7469-4164-8E5C-E35CDF76D428}">
      <dgm:prSet phldrT="[Text]" phldr="1" custT="1"/>
      <dgm:spPr/>
      <dgm:t>
        <a:bodyPr/>
        <a:lstStyle/>
        <a:p>
          <a:endParaRPr lang="en-US" sz="1400"/>
        </a:p>
      </dgm:t>
    </dgm:pt>
    <dgm:pt modelId="{3DF0619E-E6A2-4FA4-9098-9102283F8351}" type="parTrans" cxnId="{D46C6E14-6C4A-4BC7-BDD1-2C735CC06B4F}">
      <dgm:prSet/>
      <dgm:spPr/>
      <dgm:t>
        <a:bodyPr/>
        <a:lstStyle/>
        <a:p>
          <a:endParaRPr lang="en-US" sz="2400"/>
        </a:p>
      </dgm:t>
    </dgm:pt>
    <dgm:pt modelId="{C30768D6-3F64-4629-9508-F5A0E5F289A6}" type="sibTrans" cxnId="{D46C6E14-6C4A-4BC7-BDD1-2C735CC06B4F}">
      <dgm:prSet/>
      <dgm:spPr/>
      <dgm:t>
        <a:bodyPr/>
        <a:lstStyle/>
        <a:p>
          <a:endParaRPr lang="en-US" sz="2400"/>
        </a:p>
      </dgm:t>
    </dgm:pt>
    <dgm:pt modelId="{0D3A1281-2351-4DFD-99AC-856D67DD7E60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/>
            <a:t>Продолжающиеся коммуникации и управление кризисами </a:t>
          </a:r>
          <a:endParaRPr lang="en-US" sz="2000" dirty="0"/>
        </a:p>
      </dgm:t>
    </dgm:pt>
    <dgm:pt modelId="{3D4A165F-F5A5-4481-A832-C8F9C17CAC8E}" type="parTrans" cxnId="{7AD4AE5B-E1B4-4524-B43A-68C6BB7A2770}">
      <dgm:prSet/>
      <dgm:spPr/>
      <dgm:t>
        <a:bodyPr/>
        <a:lstStyle/>
        <a:p>
          <a:endParaRPr lang="en-US" sz="2400"/>
        </a:p>
      </dgm:t>
    </dgm:pt>
    <dgm:pt modelId="{E72D508D-3B80-415C-B9AF-702F340D8BD9}" type="sibTrans" cxnId="{7AD4AE5B-E1B4-4524-B43A-68C6BB7A2770}">
      <dgm:prSet/>
      <dgm:spPr/>
      <dgm:t>
        <a:bodyPr/>
        <a:lstStyle/>
        <a:p>
          <a:endParaRPr lang="en-US" sz="2400"/>
        </a:p>
      </dgm:t>
    </dgm:pt>
    <dgm:pt modelId="{A26EBF10-99D6-4B8C-B033-7A3A72D7110F}" type="pres">
      <dgm:prSet presAssocID="{A61D75E5-BADA-44E2-83E7-1D6CEE8D4B2F}" presName="linearFlow" presStyleCnt="0">
        <dgm:presLayoutVars>
          <dgm:dir/>
          <dgm:animLvl val="lvl"/>
          <dgm:resizeHandles val="exact"/>
        </dgm:presLayoutVars>
      </dgm:prSet>
      <dgm:spPr/>
    </dgm:pt>
    <dgm:pt modelId="{D8B26214-5B9D-4054-A424-1E934FFCBFD9}" type="pres">
      <dgm:prSet presAssocID="{B45B91FD-56F5-462E-99EA-AC66A025EC28}" presName="composite" presStyleCnt="0"/>
      <dgm:spPr/>
    </dgm:pt>
    <dgm:pt modelId="{C2D04EEF-8212-410A-B542-79C26B4C98A7}" type="pres">
      <dgm:prSet presAssocID="{B45B91FD-56F5-462E-99EA-AC66A025EC28}" presName="parentText" presStyleLbl="alignNode1" presStyleIdx="0" presStyleCnt="10">
        <dgm:presLayoutVars>
          <dgm:chMax val="1"/>
          <dgm:bulletEnabled val="1"/>
        </dgm:presLayoutVars>
      </dgm:prSet>
      <dgm:spPr/>
    </dgm:pt>
    <dgm:pt modelId="{BBB19079-756D-4C39-8B12-4BAD49DB873B}" type="pres">
      <dgm:prSet presAssocID="{B45B91FD-56F5-462E-99EA-AC66A025EC28}" presName="descendantText" presStyleLbl="alignAcc1" presStyleIdx="0" presStyleCnt="10">
        <dgm:presLayoutVars>
          <dgm:bulletEnabled val="1"/>
        </dgm:presLayoutVars>
      </dgm:prSet>
      <dgm:spPr/>
    </dgm:pt>
    <dgm:pt modelId="{D339E0F4-DBA8-462F-A011-A70C985CE61D}" type="pres">
      <dgm:prSet presAssocID="{AB0E3E6F-EA82-4FD5-9E84-A583D35BA64E}" presName="sp" presStyleCnt="0"/>
      <dgm:spPr/>
    </dgm:pt>
    <dgm:pt modelId="{9C04ACD7-6233-4986-BE31-824C3C387AE3}" type="pres">
      <dgm:prSet presAssocID="{1332F139-6B3F-422D-BB96-E5B6BAE1310D}" presName="composite" presStyleCnt="0"/>
      <dgm:spPr/>
    </dgm:pt>
    <dgm:pt modelId="{58842CA9-539B-4C74-B82C-65FEF6EE1332}" type="pres">
      <dgm:prSet presAssocID="{1332F139-6B3F-422D-BB96-E5B6BAE1310D}" presName="parentText" presStyleLbl="alignNode1" presStyleIdx="1" presStyleCnt="10">
        <dgm:presLayoutVars>
          <dgm:chMax val="1"/>
          <dgm:bulletEnabled val="1"/>
        </dgm:presLayoutVars>
      </dgm:prSet>
      <dgm:spPr/>
    </dgm:pt>
    <dgm:pt modelId="{30953C6B-C222-4BF2-9025-B6552B0ACAFA}" type="pres">
      <dgm:prSet presAssocID="{1332F139-6B3F-422D-BB96-E5B6BAE1310D}" presName="descendantText" presStyleLbl="alignAcc1" presStyleIdx="1" presStyleCnt="10">
        <dgm:presLayoutVars>
          <dgm:bulletEnabled val="1"/>
        </dgm:presLayoutVars>
      </dgm:prSet>
      <dgm:spPr/>
    </dgm:pt>
    <dgm:pt modelId="{DB7210AB-29E8-4B8D-BC31-07950DDD5A38}" type="pres">
      <dgm:prSet presAssocID="{3D5C6563-8626-4F0F-99C3-B9BA3A9D43EC}" presName="sp" presStyleCnt="0"/>
      <dgm:spPr/>
    </dgm:pt>
    <dgm:pt modelId="{D3005076-596F-4881-AF4C-ED8B8775166A}" type="pres">
      <dgm:prSet presAssocID="{014D2A21-E6C5-4DA5-94BF-11BA6256402C}" presName="composite" presStyleCnt="0"/>
      <dgm:spPr/>
    </dgm:pt>
    <dgm:pt modelId="{E83056E9-2DE3-4BCD-8538-86A56BD01FBA}" type="pres">
      <dgm:prSet presAssocID="{014D2A21-E6C5-4DA5-94BF-11BA6256402C}" presName="parentText" presStyleLbl="alignNode1" presStyleIdx="2" presStyleCnt="10">
        <dgm:presLayoutVars>
          <dgm:chMax val="1"/>
          <dgm:bulletEnabled val="1"/>
        </dgm:presLayoutVars>
      </dgm:prSet>
      <dgm:spPr/>
    </dgm:pt>
    <dgm:pt modelId="{4C02E794-7E95-4CC6-82C9-5B073D5412DF}" type="pres">
      <dgm:prSet presAssocID="{014D2A21-E6C5-4DA5-94BF-11BA6256402C}" presName="descendantText" presStyleLbl="alignAcc1" presStyleIdx="2" presStyleCnt="10">
        <dgm:presLayoutVars>
          <dgm:bulletEnabled val="1"/>
        </dgm:presLayoutVars>
      </dgm:prSet>
      <dgm:spPr/>
    </dgm:pt>
    <dgm:pt modelId="{125968DB-227F-47EC-9D54-1F6174D45823}" type="pres">
      <dgm:prSet presAssocID="{E2776250-A1C0-4F38-ADFA-09871966A5B1}" presName="sp" presStyleCnt="0"/>
      <dgm:spPr/>
    </dgm:pt>
    <dgm:pt modelId="{07BE256F-8016-4E57-8B56-6487B73CD2DD}" type="pres">
      <dgm:prSet presAssocID="{A2E9E92A-0777-4DE2-9A67-31364756F7D2}" presName="composite" presStyleCnt="0"/>
      <dgm:spPr/>
    </dgm:pt>
    <dgm:pt modelId="{AF2D658E-4CF6-446B-BEF4-7FDE7ADB1359}" type="pres">
      <dgm:prSet presAssocID="{A2E9E92A-0777-4DE2-9A67-31364756F7D2}" presName="parentText" presStyleLbl="alignNode1" presStyleIdx="3" presStyleCnt="10">
        <dgm:presLayoutVars>
          <dgm:chMax val="1"/>
          <dgm:bulletEnabled val="1"/>
        </dgm:presLayoutVars>
      </dgm:prSet>
      <dgm:spPr/>
    </dgm:pt>
    <dgm:pt modelId="{B8F32C91-100C-434F-9249-1D757ADF5A47}" type="pres">
      <dgm:prSet presAssocID="{A2E9E92A-0777-4DE2-9A67-31364756F7D2}" presName="descendantText" presStyleLbl="alignAcc1" presStyleIdx="3" presStyleCnt="10">
        <dgm:presLayoutVars>
          <dgm:bulletEnabled val="1"/>
        </dgm:presLayoutVars>
      </dgm:prSet>
      <dgm:spPr/>
    </dgm:pt>
    <dgm:pt modelId="{2F4306BE-10FB-456E-ACCB-FD70D90DF93E}" type="pres">
      <dgm:prSet presAssocID="{B8C4FB28-D8A0-4909-B5F1-1C5CF6E23A2B}" presName="sp" presStyleCnt="0"/>
      <dgm:spPr/>
    </dgm:pt>
    <dgm:pt modelId="{9CB9A3E7-1DDC-4894-A066-67CCBD7DD8C8}" type="pres">
      <dgm:prSet presAssocID="{A132E276-FD03-4C84-8286-7C2D07D5BB0C}" presName="composite" presStyleCnt="0"/>
      <dgm:spPr/>
    </dgm:pt>
    <dgm:pt modelId="{5FBAA6B6-F903-4759-B4E8-6342D6DF077A}" type="pres">
      <dgm:prSet presAssocID="{A132E276-FD03-4C84-8286-7C2D07D5BB0C}" presName="parentText" presStyleLbl="alignNode1" presStyleIdx="4" presStyleCnt="10">
        <dgm:presLayoutVars>
          <dgm:chMax val="1"/>
          <dgm:bulletEnabled val="1"/>
        </dgm:presLayoutVars>
      </dgm:prSet>
      <dgm:spPr/>
    </dgm:pt>
    <dgm:pt modelId="{019907AA-1F45-493D-B47D-9EAA33F32682}" type="pres">
      <dgm:prSet presAssocID="{A132E276-FD03-4C84-8286-7C2D07D5BB0C}" presName="descendantText" presStyleLbl="alignAcc1" presStyleIdx="4" presStyleCnt="10">
        <dgm:presLayoutVars>
          <dgm:bulletEnabled val="1"/>
        </dgm:presLayoutVars>
      </dgm:prSet>
      <dgm:spPr/>
    </dgm:pt>
    <dgm:pt modelId="{CE81C93D-CE2D-4C0E-9A37-8B875E5CC84F}" type="pres">
      <dgm:prSet presAssocID="{689811B9-B4F1-4767-95C1-F9A76152846D}" presName="sp" presStyleCnt="0"/>
      <dgm:spPr/>
    </dgm:pt>
    <dgm:pt modelId="{9477FC9C-F8D2-4966-A23D-98562D8DE300}" type="pres">
      <dgm:prSet presAssocID="{9554DEDD-D3CF-4112-9748-435C416764EA}" presName="composite" presStyleCnt="0"/>
      <dgm:spPr/>
    </dgm:pt>
    <dgm:pt modelId="{B3377E39-45DF-48B3-88E4-51D3B02254BF}" type="pres">
      <dgm:prSet presAssocID="{9554DEDD-D3CF-4112-9748-435C416764EA}" presName="parentText" presStyleLbl="alignNode1" presStyleIdx="5" presStyleCnt="10">
        <dgm:presLayoutVars>
          <dgm:chMax val="1"/>
          <dgm:bulletEnabled val="1"/>
        </dgm:presLayoutVars>
      </dgm:prSet>
      <dgm:spPr/>
    </dgm:pt>
    <dgm:pt modelId="{9F75A908-9C5A-42A4-854F-5953DE9B9582}" type="pres">
      <dgm:prSet presAssocID="{9554DEDD-D3CF-4112-9748-435C416764EA}" presName="descendantText" presStyleLbl="alignAcc1" presStyleIdx="5" presStyleCnt="10">
        <dgm:presLayoutVars>
          <dgm:bulletEnabled val="1"/>
        </dgm:presLayoutVars>
      </dgm:prSet>
      <dgm:spPr/>
    </dgm:pt>
    <dgm:pt modelId="{EE0A6910-815E-4CD7-8723-8714FD995536}" type="pres">
      <dgm:prSet presAssocID="{BCB52DBE-846A-40F6-B59E-BD5B60A5A582}" presName="sp" presStyleCnt="0"/>
      <dgm:spPr/>
    </dgm:pt>
    <dgm:pt modelId="{7EA6C33C-CC25-484D-BDFE-F4882CC411AA}" type="pres">
      <dgm:prSet presAssocID="{D2D52E85-6578-4D04-8077-C8BF29FF6831}" presName="composite" presStyleCnt="0"/>
      <dgm:spPr/>
    </dgm:pt>
    <dgm:pt modelId="{26285D4E-A3CD-4F25-B018-CD928DEE26D2}" type="pres">
      <dgm:prSet presAssocID="{D2D52E85-6578-4D04-8077-C8BF29FF6831}" presName="parentText" presStyleLbl="alignNode1" presStyleIdx="6" presStyleCnt="10">
        <dgm:presLayoutVars>
          <dgm:chMax val="1"/>
          <dgm:bulletEnabled val="1"/>
        </dgm:presLayoutVars>
      </dgm:prSet>
      <dgm:spPr/>
    </dgm:pt>
    <dgm:pt modelId="{C871FDA4-702C-4F9F-B9E8-D827E30E8962}" type="pres">
      <dgm:prSet presAssocID="{D2D52E85-6578-4D04-8077-C8BF29FF6831}" presName="descendantText" presStyleLbl="alignAcc1" presStyleIdx="6" presStyleCnt="10">
        <dgm:presLayoutVars>
          <dgm:bulletEnabled val="1"/>
        </dgm:presLayoutVars>
      </dgm:prSet>
      <dgm:spPr/>
    </dgm:pt>
    <dgm:pt modelId="{100ADF89-DA4B-4099-980A-E024483B86A8}" type="pres">
      <dgm:prSet presAssocID="{321B8763-0FD2-4F00-861B-41F7FB8DC79F}" presName="sp" presStyleCnt="0"/>
      <dgm:spPr/>
    </dgm:pt>
    <dgm:pt modelId="{0759B13D-4FB3-4539-83AB-4CE6A9F12A16}" type="pres">
      <dgm:prSet presAssocID="{C52C87E8-B2CC-457A-BB9E-2F7CBE7D00CF}" presName="composite" presStyleCnt="0"/>
      <dgm:spPr/>
    </dgm:pt>
    <dgm:pt modelId="{D07BF649-5E09-4F87-B1C6-60DF99C5F399}" type="pres">
      <dgm:prSet presAssocID="{C52C87E8-B2CC-457A-BB9E-2F7CBE7D00CF}" presName="parentText" presStyleLbl="alignNode1" presStyleIdx="7" presStyleCnt="10">
        <dgm:presLayoutVars>
          <dgm:chMax val="1"/>
          <dgm:bulletEnabled val="1"/>
        </dgm:presLayoutVars>
      </dgm:prSet>
      <dgm:spPr/>
    </dgm:pt>
    <dgm:pt modelId="{A2ABA80F-7C03-41D1-AE03-64107DD9D7DC}" type="pres">
      <dgm:prSet presAssocID="{C52C87E8-B2CC-457A-BB9E-2F7CBE7D00CF}" presName="descendantText" presStyleLbl="alignAcc1" presStyleIdx="7" presStyleCnt="10">
        <dgm:presLayoutVars>
          <dgm:bulletEnabled val="1"/>
        </dgm:presLayoutVars>
      </dgm:prSet>
      <dgm:spPr/>
    </dgm:pt>
    <dgm:pt modelId="{0B007393-35CB-4706-AA58-649D698B5F6B}" type="pres">
      <dgm:prSet presAssocID="{D68D9F66-534E-4186-B36A-5AF7D602899B}" presName="sp" presStyleCnt="0"/>
      <dgm:spPr/>
    </dgm:pt>
    <dgm:pt modelId="{3BFEF142-1C93-47A9-90BA-D562C0DFAED7}" type="pres">
      <dgm:prSet presAssocID="{8B3157AA-8B50-4BAD-A61F-5E364822DCA2}" presName="composite" presStyleCnt="0"/>
      <dgm:spPr/>
    </dgm:pt>
    <dgm:pt modelId="{2F53636A-C797-4C66-8DA5-E87915DE6E8E}" type="pres">
      <dgm:prSet presAssocID="{8B3157AA-8B50-4BAD-A61F-5E364822DCA2}" presName="parentText" presStyleLbl="alignNode1" presStyleIdx="8" presStyleCnt="10">
        <dgm:presLayoutVars>
          <dgm:chMax val="1"/>
          <dgm:bulletEnabled val="1"/>
        </dgm:presLayoutVars>
      </dgm:prSet>
      <dgm:spPr/>
    </dgm:pt>
    <dgm:pt modelId="{A91205E6-AED3-4CE3-9E66-4E4A1CCFC196}" type="pres">
      <dgm:prSet presAssocID="{8B3157AA-8B50-4BAD-A61F-5E364822DCA2}" presName="descendantText" presStyleLbl="alignAcc1" presStyleIdx="8" presStyleCnt="10">
        <dgm:presLayoutVars>
          <dgm:bulletEnabled val="1"/>
        </dgm:presLayoutVars>
      </dgm:prSet>
      <dgm:spPr/>
    </dgm:pt>
    <dgm:pt modelId="{E67FFCA1-0BC3-4925-9BC1-DAA40DC1FB3B}" type="pres">
      <dgm:prSet presAssocID="{5B681D71-679D-4FB7-A483-7D11D6D0C9A3}" presName="sp" presStyleCnt="0"/>
      <dgm:spPr/>
    </dgm:pt>
    <dgm:pt modelId="{8690029F-74CE-4C54-A3DA-654C5229505D}" type="pres">
      <dgm:prSet presAssocID="{175C0D10-7469-4164-8E5C-E35CDF76D428}" presName="composite" presStyleCnt="0"/>
      <dgm:spPr/>
    </dgm:pt>
    <dgm:pt modelId="{0787858E-3C03-4446-BB63-B948742BA37D}" type="pres">
      <dgm:prSet presAssocID="{175C0D10-7469-4164-8E5C-E35CDF76D428}" presName="parentText" presStyleLbl="alignNode1" presStyleIdx="9" presStyleCnt="10">
        <dgm:presLayoutVars>
          <dgm:chMax val="1"/>
          <dgm:bulletEnabled val="1"/>
        </dgm:presLayoutVars>
      </dgm:prSet>
      <dgm:spPr/>
    </dgm:pt>
    <dgm:pt modelId="{C2B5073F-C858-4157-9A4C-8C0B3EAA9877}" type="pres">
      <dgm:prSet presAssocID="{175C0D10-7469-4164-8E5C-E35CDF76D428}" presName="descendantText" presStyleLbl="alignAcc1" presStyleIdx="9" presStyleCnt="10">
        <dgm:presLayoutVars>
          <dgm:bulletEnabled val="1"/>
        </dgm:presLayoutVars>
      </dgm:prSet>
      <dgm:spPr/>
    </dgm:pt>
  </dgm:ptLst>
  <dgm:cxnLst>
    <dgm:cxn modelId="{D46C6E14-6C4A-4BC7-BDD1-2C735CC06B4F}" srcId="{A61D75E5-BADA-44E2-83E7-1D6CEE8D4B2F}" destId="{175C0D10-7469-4164-8E5C-E35CDF76D428}" srcOrd="9" destOrd="0" parTransId="{3DF0619E-E6A2-4FA4-9098-9102283F8351}" sibTransId="{C30768D6-3F64-4629-9508-F5A0E5F289A6}"/>
    <dgm:cxn modelId="{76E9C318-4FAA-48B2-A024-FED576972C83}" type="presOf" srcId="{D883EE4A-4B5B-415F-A569-558C0C6C69FF}" destId="{BBB19079-756D-4C39-8B12-4BAD49DB873B}" srcOrd="0" destOrd="0" presId="urn:microsoft.com/office/officeart/2005/8/layout/chevron2"/>
    <dgm:cxn modelId="{99D7E11A-FECC-48E8-B648-0D2943C1F572}" type="presOf" srcId="{175C0D10-7469-4164-8E5C-E35CDF76D428}" destId="{0787858E-3C03-4446-BB63-B948742BA37D}" srcOrd="0" destOrd="0" presId="urn:microsoft.com/office/officeart/2005/8/layout/chevron2"/>
    <dgm:cxn modelId="{A681DF22-CFF2-4EAE-977A-9E6B4294CC0D}" srcId="{A61D75E5-BADA-44E2-83E7-1D6CEE8D4B2F}" destId="{1332F139-6B3F-422D-BB96-E5B6BAE1310D}" srcOrd="1" destOrd="0" parTransId="{A5757031-4741-486C-91BD-F87E9E8F440A}" sibTransId="{3D5C6563-8626-4F0F-99C3-B9BA3A9D43EC}"/>
    <dgm:cxn modelId="{9E726E2B-56C7-4A8F-ABCB-EFDA62ABCF6D}" srcId="{A61D75E5-BADA-44E2-83E7-1D6CEE8D4B2F}" destId="{A2E9E92A-0777-4DE2-9A67-31364756F7D2}" srcOrd="3" destOrd="0" parTransId="{A7487C49-5E69-4983-8D1D-09EAA4D3F5C6}" sibTransId="{B8C4FB28-D8A0-4909-B5F1-1C5CF6E23A2B}"/>
    <dgm:cxn modelId="{83B2382F-F316-4F6D-B8B7-06E75E09A441}" srcId="{A61D75E5-BADA-44E2-83E7-1D6CEE8D4B2F}" destId="{B45B91FD-56F5-462E-99EA-AC66A025EC28}" srcOrd="0" destOrd="0" parTransId="{510BA485-344A-4075-A852-40AFF60022E3}" sibTransId="{AB0E3E6F-EA82-4FD5-9E84-A583D35BA64E}"/>
    <dgm:cxn modelId="{C7779B30-4DCA-4B1C-B7D6-519D0B433003}" srcId="{A61D75E5-BADA-44E2-83E7-1D6CEE8D4B2F}" destId="{C52C87E8-B2CC-457A-BB9E-2F7CBE7D00CF}" srcOrd="7" destOrd="0" parTransId="{ACB2F36D-8B1E-4BA8-A129-FB66AD1E51C9}" sibTransId="{D68D9F66-534E-4186-B36A-5AF7D602899B}"/>
    <dgm:cxn modelId="{E59F6531-29BA-42DE-BD2A-2D48D7B291C0}" srcId="{D2D52E85-6578-4D04-8077-C8BF29FF6831}" destId="{92638347-14E8-44A8-8D2D-6E4E72C67688}" srcOrd="0" destOrd="0" parTransId="{24EAB7C5-F83F-41BB-ADEB-A4DD5A06E3F8}" sibTransId="{8F4D2F40-90DC-43EE-8E01-0A207E757761}"/>
    <dgm:cxn modelId="{84FDE333-DDBB-4754-98E7-180D409A28C3}" srcId="{C52C87E8-B2CC-457A-BB9E-2F7CBE7D00CF}" destId="{CC09C3D4-1DB0-4EE2-A352-9E521A61056F}" srcOrd="0" destOrd="0" parTransId="{5DAA0B47-1B73-4EC0-8CCB-2C2BE8B2BAB8}" sibTransId="{2165D940-CCA6-4A30-AF1D-6A78374F4E01}"/>
    <dgm:cxn modelId="{BDA2F636-91BB-45B4-8251-3830098F28CF}" srcId="{A61D75E5-BADA-44E2-83E7-1D6CEE8D4B2F}" destId="{014D2A21-E6C5-4DA5-94BF-11BA6256402C}" srcOrd="2" destOrd="0" parTransId="{AD4C251E-73B7-4963-AA9F-C592F9899D0A}" sibTransId="{E2776250-A1C0-4F38-ADFA-09871966A5B1}"/>
    <dgm:cxn modelId="{F0981539-030D-468C-B71A-19A88752E0E6}" srcId="{A61D75E5-BADA-44E2-83E7-1D6CEE8D4B2F}" destId="{9554DEDD-D3CF-4112-9748-435C416764EA}" srcOrd="5" destOrd="0" parTransId="{1FCD56A0-7F87-422A-9A7C-19E4AB3633E3}" sibTransId="{BCB52DBE-846A-40F6-B59E-BD5B60A5A582}"/>
    <dgm:cxn modelId="{7AD4AE5B-E1B4-4524-B43A-68C6BB7A2770}" srcId="{175C0D10-7469-4164-8E5C-E35CDF76D428}" destId="{0D3A1281-2351-4DFD-99AC-856D67DD7E60}" srcOrd="0" destOrd="0" parTransId="{3D4A165F-F5A5-4481-A832-C8F9C17CAC8E}" sibTransId="{E72D508D-3B80-415C-B9AF-702F340D8BD9}"/>
    <dgm:cxn modelId="{355AB365-1731-4926-BFC3-DB6E4BEE5025}" srcId="{A61D75E5-BADA-44E2-83E7-1D6CEE8D4B2F}" destId="{D2D52E85-6578-4D04-8077-C8BF29FF6831}" srcOrd="6" destOrd="0" parTransId="{5C97A053-7D6A-4EF3-87CA-FA260C59C30F}" sibTransId="{321B8763-0FD2-4F00-861B-41F7FB8DC79F}"/>
    <dgm:cxn modelId="{4A3D7867-5DDD-442F-8FFE-D8CA175CB2E3}" type="presOf" srcId="{5DC55E28-B088-4273-851E-028089E2442D}" destId="{B8F32C91-100C-434F-9249-1D757ADF5A47}" srcOrd="0" destOrd="0" presId="urn:microsoft.com/office/officeart/2005/8/layout/chevron2"/>
    <dgm:cxn modelId="{DE10C567-758E-4976-8237-F12B130F8653}" srcId="{A61D75E5-BADA-44E2-83E7-1D6CEE8D4B2F}" destId="{8B3157AA-8B50-4BAD-A61F-5E364822DCA2}" srcOrd="8" destOrd="0" parTransId="{F535A5DF-2ECD-43D7-A71A-F1ACFA03ABBF}" sibTransId="{5B681D71-679D-4FB7-A483-7D11D6D0C9A3}"/>
    <dgm:cxn modelId="{410E2B54-C68E-4167-B6BE-95B1BDD0D65E}" type="presOf" srcId="{C16FD35B-EE99-4869-8C02-AD5270504704}" destId="{4C02E794-7E95-4CC6-82C9-5B073D5412DF}" srcOrd="0" destOrd="0" presId="urn:microsoft.com/office/officeart/2005/8/layout/chevron2"/>
    <dgm:cxn modelId="{EAB62C79-D668-4A52-83F9-AD8870EBE1A1}" srcId="{8B3157AA-8B50-4BAD-A61F-5E364822DCA2}" destId="{AA8A95F0-8CE8-41AC-9CF0-DA6F70829D7F}" srcOrd="0" destOrd="0" parTransId="{F4F431D9-38BB-434F-B0F2-E33D25D9AA58}" sibTransId="{113F1C51-07FE-4862-BDA1-F2E26879F8FF}"/>
    <dgm:cxn modelId="{9095B67B-F3DF-4591-BD86-AF1306333729}" type="presOf" srcId="{C52C87E8-B2CC-457A-BB9E-2F7CBE7D00CF}" destId="{D07BF649-5E09-4F87-B1C6-60DF99C5F399}" srcOrd="0" destOrd="0" presId="urn:microsoft.com/office/officeart/2005/8/layout/chevron2"/>
    <dgm:cxn modelId="{569CC27D-BAF5-404A-91F4-67548787720E}" type="presOf" srcId="{A132E276-FD03-4C84-8286-7C2D07D5BB0C}" destId="{5FBAA6B6-F903-4759-B4E8-6342D6DF077A}" srcOrd="0" destOrd="0" presId="urn:microsoft.com/office/officeart/2005/8/layout/chevron2"/>
    <dgm:cxn modelId="{A5A3BE82-2033-415D-ABEE-9D17B1559764}" type="presOf" srcId="{9554DEDD-D3CF-4112-9748-435C416764EA}" destId="{B3377E39-45DF-48B3-88E4-51D3B02254BF}" srcOrd="0" destOrd="0" presId="urn:microsoft.com/office/officeart/2005/8/layout/chevron2"/>
    <dgm:cxn modelId="{3806E284-8C70-4FAB-8607-F2901A441904}" srcId="{014D2A21-E6C5-4DA5-94BF-11BA6256402C}" destId="{C16FD35B-EE99-4869-8C02-AD5270504704}" srcOrd="0" destOrd="0" parTransId="{E2D4D9DF-784D-40CD-AF62-E53097EED5F6}" sibTransId="{A569A9FE-656C-4126-9A9D-25BFD125F036}"/>
    <dgm:cxn modelId="{00796F94-4556-4697-85DB-A46FCC4BC7F5}" type="presOf" srcId="{B45B91FD-56F5-462E-99EA-AC66A025EC28}" destId="{C2D04EEF-8212-410A-B542-79C26B4C98A7}" srcOrd="0" destOrd="0" presId="urn:microsoft.com/office/officeart/2005/8/layout/chevron2"/>
    <dgm:cxn modelId="{1D8B62A0-45F7-4923-AC2F-CBCF4654AEC3}" type="presOf" srcId="{A61D75E5-BADA-44E2-83E7-1D6CEE8D4B2F}" destId="{A26EBF10-99D6-4B8C-B033-7A3A72D7110F}" srcOrd="0" destOrd="0" presId="urn:microsoft.com/office/officeart/2005/8/layout/chevron2"/>
    <dgm:cxn modelId="{0CF645A7-2D38-47D2-9C82-42A3F1224DC5}" type="presOf" srcId="{287AAB76-E899-412C-9492-DB039F5760E3}" destId="{30953C6B-C222-4BF2-9025-B6552B0ACAFA}" srcOrd="0" destOrd="0" presId="urn:microsoft.com/office/officeart/2005/8/layout/chevron2"/>
    <dgm:cxn modelId="{A7EDA3A8-B43B-4B86-8BA6-2DB1DFDCE127}" srcId="{A132E276-FD03-4C84-8286-7C2D07D5BB0C}" destId="{8F403A78-5E82-4F5E-90BC-EEBF6ABB9E39}" srcOrd="0" destOrd="0" parTransId="{611E295B-C845-4D20-B5B8-84AF066C90BE}" sibTransId="{F651523E-EABD-45C8-B8D0-BC4FFDB744BB}"/>
    <dgm:cxn modelId="{F84989A9-8665-4417-9CC4-BDDC3EEA95EA}" srcId="{A2E9E92A-0777-4DE2-9A67-31364756F7D2}" destId="{5DC55E28-B088-4273-851E-028089E2442D}" srcOrd="0" destOrd="0" parTransId="{BC236861-F8ED-436B-BD9B-EA0149E93FFE}" sibTransId="{7261FAA6-2C83-4D2E-B15C-30B37CF12481}"/>
    <dgm:cxn modelId="{341A9FAC-980A-4A61-86F9-D462A4D41824}" type="presOf" srcId="{0D3A1281-2351-4DFD-99AC-856D67DD7E60}" destId="{C2B5073F-C858-4157-9A4C-8C0B3EAA9877}" srcOrd="0" destOrd="0" presId="urn:microsoft.com/office/officeart/2005/8/layout/chevron2"/>
    <dgm:cxn modelId="{9F74FBAC-BA64-424A-814A-B084F5A49770}" type="presOf" srcId="{AA8A95F0-8CE8-41AC-9CF0-DA6F70829D7F}" destId="{A91205E6-AED3-4CE3-9E66-4E4A1CCFC196}" srcOrd="0" destOrd="0" presId="urn:microsoft.com/office/officeart/2005/8/layout/chevron2"/>
    <dgm:cxn modelId="{6EE896BC-82A7-455F-884C-3D189A613D91}" type="presOf" srcId="{8B3157AA-8B50-4BAD-A61F-5E364822DCA2}" destId="{2F53636A-C797-4C66-8DA5-E87915DE6E8E}" srcOrd="0" destOrd="0" presId="urn:microsoft.com/office/officeart/2005/8/layout/chevron2"/>
    <dgm:cxn modelId="{21E899C2-27ED-4813-B50E-CDC2160645F5}" srcId="{9554DEDD-D3CF-4112-9748-435C416764EA}" destId="{7170706F-0512-472B-8602-A45A192F1D57}" srcOrd="0" destOrd="0" parTransId="{44864B14-6A8F-4166-9891-46F989626D5B}" sibTransId="{74C28FDE-E90D-455A-88A0-50912A1EE783}"/>
    <dgm:cxn modelId="{B4AAD0C6-AC34-4AA7-8F70-0F7E1886B7B2}" type="presOf" srcId="{92638347-14E8-44A8-8D2D-6E4E72C67688}" destId="{C871FDA4-702C-4F9F-B9E8-D827E30E8962}" srcOrd="0" destOrd="0" presId="urn:microsoft.com/office/officeart/2005/8/layout/chevron2"/>
    <dgm:cxn modelId="{942AAFCA-71CC-4EDE-8397-CC2A14BA8F59}" type="presOf" srcId="{D2D52E85-6578-4D04-8077-C8BF29FF6831}" destId="{26285D4E-A3CD-4F25-B018-CD928DEE26D2}" srcOrd="0" destOrd="0" presId="urn:microsoft.com/office/officeart/2005/8/layout/chevron2"/>
    <dgm:cxn modelId="{FCF960CE-92AB-4E51-BBE5-1FE05EF46D10}" type="presOf" srcId="{CC09C3D4-1DB0-4EE2-A352-9E521A61056F}" destId="{A2ABA80F-7C03-41D1-AE03-64107DD9D7DC}" srcOrd="0" destOrd="0" presId="urn:microsoft.com/office/officeart/2005/8/layout/chevron2"/>
    <dgm:cxn modelId="{B1B275D4-503E-4BA9-82D6-15DCADDA3C4D}" srcId="{1332F139-6B3F-422D-BB96-E5B6BAE1310D}" destId="{287AAB76-E899-412C-9492-DB039F5760E3}" srcOrd="0" destOrd="0" parTransId="{4A691B0F-7234-44E9-AD86-B578F1C4DBFB}" sibTransId="{7688454E-7DB1-4B6D-8B1F-0F4193CC0131}"/>
    <dgm:cxn modelId="{A6C6E2D5-1257-464B-B02E-FE30C9699145}" srcId="{B45B91FD-56F5-462E-99EA-AC66A025EC28}" destId="{D883EE4A-4B5B-415F-A569-558C0C6C69FF}" srcOrd="0" destOrd="0" parTransId="{86CB3E10-040C-4E46-B10A-D4F1205D1115}" sibTransId="{60E64873-A67C-486C-9E05-506C9845E18B}"/>
    <dgm:cxn modelId="{C8A0F3D9-CFC4-418E-A5E2-19B7508E77C8}" type="presOf" srcId="{8F403A78-5E82-4F5E-90BC-EEBF6ABB9E39}" destId="{019907AA-1F45-493D-B47D-9EAA33F32682}" srcOrd="0" destOrd="0" presId="urn:microsoft.com/office/officeart/2005/8/layout/chevron2"/>
    <dgm:cxn modelId="{E9FAF0DF-2985-44CA-934E-83E6A5469523}" type="presOf" srcId="{7170706F-0512-472B-8602-A45A192F1D57}" destId="{9F75A908-9C5A-42A4-854F-5953DE9B9582}" srcOrd="0" destOrd="0" presId="urn:microsoft.com/office/officeart/2005/8/layout/chevron2"/>
    <dgm:cxn modelId="{FCE975EA-84F9-4D22-B9E2-18CDE0D70516}" type="presOf" srcId="{014D2A21-E6C5-4DA5-94BF-11BA6256402C}" destId="{E83056E9-2DE3-4BCD-8538-86A56BD01FBA}" srcOrd="0" destOrd="0" presId="urn:microsoft.com/office/officeart/2005/8/layout/chevron2"/>
    <dgm:cxn modelId="{E387A6ED-FB0E-44DB-AE73-88C00D0383D7}" srcId="{A61D75E5-BADA-44E2-83E7-1D6CEE8D4B2F}" destId="{A132E276-FD03-4C84-8286-7C2D07D5BB0C}" srcOrd="4" destOrd="0" parTransId="{724FF762-26B6-4D4F-8FD8-F765A0D05479}" sibTransId="{689811B9-B4F1-4767-95C1-F9A76152846D}"/>
    <dgm:cxn modelId="{B224A6F0-6932-4855-826D-6B4398E6BF0B}" type="presOf" srcId="{1332F139-6B3F-422D-BB96-E5B6BAE1310D}" destId="{58842CA9-539B-4C74-B82C-65FEF6EE1332}" srcOrd="0" destOrd="0" presId="urn:microsoft.com/office/officeart/2005/8/layout/chevron2"/>
    <dgm:cxn modelId="{884DCBFF-D49E-4AD6-B77D-BC18A6D54BAA}" type="presOf" srcId="{A2E9E92A-0777-4DE2-9A67-31364756F7D2}" destId="{AF2D658E-4CF6-446B-BEF4-7FDE7ADB1359}" srcOrd="0" destOrd="0" presId="urn:microsoft.com/office/officeart/2005/8/layout/chevron2"/>
    <dgm:cxn modelId="{1F0DC757-A3BC-42D3-86C6-C3C56C6F4EF4}" type="presParOf" srcId="{A26EBF10-99D6-4B8C-B033-7A3A72D7110F}" destId="{D8B26214-5B9D-4054-A424-1E934FFCBFD9}" srcOrd="0" destOrd="0" presId="urn:microsoft.com/office/officeart/2005/8/layout/chevron2"/>
    <dgm:cxn modelId="{714376F8-3D36-42C9-9F8C-1152C1B78E49}" type="presParOf" srcId="{D8B26214-5B9D-4054-A424-1E934FFCBFD9}" destId="{C2D04EEF-8212-410A-B542-79C26B4C98A7}" srcOrd="0" destOrd="0" presId="urn:microsoft.com/office/officeart/2005/8/layout/chevron2"/>
    <dgm:cxn modelId="{23517CC8-A67F-49CC-A65B-C8D3A2122368}" type="presParOf" srcId="{D8B26214-5B9D-4054-A424-1E934FFCBFD9}" destId="{BBB19079-756D-4C39-8B12-4BAD49DB873B}" srcOrd="1" destOrd="0" presId="urn:microsoft.com/office/officeart/2005/8/layout/chevron2"/>
    <dgm:cxn modelId="{17B619A1-D73D-44F2-8346-EF5DF3C45203}" type="presParOf" srcId="{A26EBF10-99D6-4B8C-B033-7A3A72D7110F}" destId="{D339E0F4-DBA8-462F-A011-A70C985CE61D}" srcOrd="1" destOrd="0" presId="urn:microsoft.com/office/officeart/2005/8/layout/chevron2"/>
    <dgm:cxn modelId="{8A228395-6956-4F33-BDF0-9C319453B8CD}" type="presParOf" srcId="{A26EBF10-99D6-4B8C-B033-7A3A72D7110F}" destId="{9C04ACD7-6233-4986-BE31-824C3C387AE3}" srcOrd="2" destOrd="0" presId="urn:microsoft.com/office/officeart/2005/8/layout/chevron2"/>
    <dgm:cxn modelId="{15A4B3C5-B7E5-4AC9-83DE-1C6AC0762A52}" type="presParOf" srcId="{9C04ACD7-6233-4986-BE31-824C3C387AE3}" destId="{58842CA9-539B-4C74-B82C-65FEF6EE1332}" srcOrd="0" destOrd="0" presId="urn:microsoft.com/office/officeart/2005/8/layout/chevron2"/>
    <dgm:cxn modelId="{5FDA773D-1E3C-402B-A667-CCBCB6699F59}" type="presParOf" srcId="{9C04ACD7-6233-4986-BE31-824C3C387AE3}" destId="{30953C6B-C222-4BF2-9025-B6552B0ACAFA}" srcOrd="1" destOrd="0" presId="urn:microsoft.com/office/officeart/2005/8/layout/chevron2"/>
    <dgm:cxn modelId="{85A5631F-CA6B-4431-AFBB-9E1742BCC75A}" type="presParOf" srcId="{A26EBF10-99D6-4B8C-B033-7A3A72D7110F}" destId="{DB7210AB-29E8-4B8D-BC31-07950DDD5A38}" srcOrd="3" destOrd="0" presId="urn:microsoft.com/office/officeart/2005/8/layout/chevron2"/>
    <dgm:cxn modelId="{9C2F55CA-1D47-4EAA-88DA-7B58DBB627BB}" type="presParOf" srcId="{A26EBF10-99D6-4B8C-B033-7A3A72D7110F}" destId="{D3005076-596F-4881-AF4C-ED8B8775166A}" srcOrd="4" destOrd="0" presId="urn:microsoft.com/office/officeart/2005/8/layout/chevron2"/>
    <dgm:cxn modelId="{FDC536D1-711F-48DB-9B30-E0A57D4550E5}" type="presParOf" srcId="{D3005076-596F-4881-AF4C-ED8B8775166A}" destId="{E83056E9-2DE3-4BCD-8538-86A56BD01FBA}" srcOrd="0" destOrd="0" presId="urn:microsoft.com/office/officeart/2005/8/layout/chevron2"/>
    <dgm:cxn modelId="{1DD9A964-0B35-4E23-9747-EE54BB5E5C77}" type="presParOf" srcId="{D3005076-596F-4881-AF4C-ED8B8775166A}" destId="{4C02E794-7E95-4CC6-82C9-5B073D5412DF}" srcOrd="1" destOrd="0" presId="urn:microsoft.com/office/officeart/2005/8/layout/chevron2"/>
    <dgm:cxn modelId="{DC5C4043-1BA0-4CDA-820E-F0B7DD29D8FF}" type="presParOf" srcId="{A26EBF10-99D6-4B8C-B033-7A3A72D7110F}" destId="{125968DB-227F-47EC-9D54-1F6174D45823}" srcOrd="5" destOrd="0" presId="urn:microsoft.com/office/officeart/2005/8/layout/chevron2"/>
    <dgm:cxn modelId="{D190E23B-830D-460D-895F-3C014E204A32}" type="presParOf" srcId="{A26EBF10-99D6-4B8C-B033-7A3A72D7110F}" destId="{07BE256F-8016-4E57-8B56-6487B73CD2DD}" srcOrd="6" destOrd="0" presId="urn:microsoft.com/office/officeart/2005/8/layout/chevron2"/>
    <dgm:cxn modelId="{DBEAED4A-C32A-4364-8FF8-218FF984627A}" type="presParOf" srcId="{07BE256F-8016-4E57-8B56-6487B73CD2DD}" destId="{AF2D658E-4CF6-446B-BEF4-7FDE7ADB1359}" srcOrd="0" destOrd="0" presId="urn:microsoft.com/office/officeart/2005/8/layout/chevron2"/>
    <dgm:cxn modelId="{FADB10C4-875A-46F8-A0A9-EDA681DB7A0B}" type="presParOf" srcId="{07BE256F-8016-4E57-8B56-6487B73CD2DD}" destId="{B8F32C91-100C-434F-9249-1D757ADF5A47}" srcOrd="1" destOrd="0" presId="urn:microsoft.com/office/officeart/2005/8/layout/chevron2"/>
    <dgm:cxn modelId="{2AB31502-674D-42F9-B5C3-85B40AFB5441}" type="presParOf" srcId="{A26EBF10-99D6-4B8C-B033-7A3A72D7110F}" destId="{2F4306BE-10FB-456E-ACCB-FD70D90DF93E}" srcOrd="7" destOrd="0" presId="urn:microsoft.com/office/officeart/2005/8/layout/chevron2"/>
    <dgm:cxn modelId="{ECCF8415-A412-4191-A7A3-978B249A0767}" type="presParOf" srcId="{A26EBF10-99D6-4B8C-B033-7A3A72D7110F}" destId="{9CB9A3E7-1DDC-4894-A066-67CCBD7DD8C8}" srcOrd="8" destOrd="0" presId="urn:microsoft.com/office/officeart/2005/8/layout/chevron2"/>
    <dgm:cxn modelId="{D308E564-455D-4E13-B90C-EBEB97EF84FF}" type="presParOf" srcId="{9CB9A3E7-1DDC-4894-A066-67CCBD7DD8C8}" destId="{5FBAA6B6-F903-4759-B4E8-6342D6DF077A}" srcOrd="0" destOrd="0" presId="urn:microsoft.com/office/officeart/2005/8/layout/chevron2"/>
    <dgm:cxn modelId="{CA748E70-8BE1-4B1F-B47A-547EEA01E986}" type="presParOf" srcId="{9CB9A3E7-1DDC-4894-A066-67CCBD7DD8C8}" destId="{019907AA-1F45-493D-B47D-9EAA33F32682}" srcOrd="1" destOrd="0" presId="urn:microsoft.com/office/officeart/2005/8/layout/chevron2"/>
    <dgm:cxn modelId="{692912FB-6A76-499F-92FB-1E2DBDC240A9}" type="presParOf" srcId="{A26EBF10-99D6-4B8C-B033-7A3A72D7110F}" destId="{CE81C93D-CE2D-4C0E-9A37-8B875E5CC84F}" srcOrd="9" destOrd="0" presId="urn:microsoft.com/office/officeart/2005/8/layout/chevron2"/>
    <dgm:cxn modelId="{C46DCAB4-B7EB-4A7C-B6D9-AD717FF82830}" type="presParOf" srcId="{A26EBF10-99D6-4B8C-B033-7A3A72D7110F}" destId="{9477FC9C-F8D2-4966-A23D-98562D8DE300}" srcOrd="10" destOrd="0" presId="urn:microsoft.com/office/officeart/2005/8/layout/chevron2"/>
    <dgm:cxn modelId="{44AD837C-9469-48C3-85CC-156EB821EC4C}" type="presParOf" srcId="{9477FC9C-F8D2-4966-A23D-98562D8DE300}" destId="{B3377E39-45DF-48B3-88E4-51D3B02254BF}" srcOrd="0" destOrd="0" presId="urn:microsoft.com/office/officeart/2005/8/layout/chevron2"/>
    <dgm:cxn modelId="{AED0FF2F-135F-4783-AD43-D4AD9A052F05}" type="presParOf" srcId="{9477FC9C-F8D2-4966-A23D-98562D8DE300}" destId="{9F75A908-9C5A-42A4-854F-5953DE9B9582}" srcOrd="1" destOrd="0" presId="urn:microsoft.com/office/officeart/2005/8/layout/chevron2"/>
    <dgm:cxn modelId="{0CA6BF21-394F-4BB4-95BB-4900E2FBE223}" type="presParOf" srcId="{A26EBF10-99D6-4B8C-B033-7A3A72D7110F}" destId="{EE0A6910-815E-4CD7-8723-8714FD995536}" srcOrd="11" destOrd="0" presId="urn:microsoft.com/office/officeart/2005/8/layout/chevron2"/>
    <dgm:cxn modelId="{7701D780-69F9-4DAC-AA31-ADEE44D6A698}" type="presParOf" srcId="{A26EBF10-99D6-4B8C-B033-7A3A72D7110F}" destId="{7EA6C33C-CC25-484D-BDFE-F4882CC411AA}" srcOrd="12" destOrd="0" presId="urn:microsoft.com/office/officeart/2005/8/layout/chevron2"/>
    <dgm:cxn modelId="{6878370B-D19F-451A-BB5F-CE63DE53B3EC}" type="presParOf" srcId="{7EA6C33C-CC25-484D-BDFE-F4882CC411AA}" destId="{26285D4E-A3CD-4F25-B018-CD928DEE26D2}" srcOrd="0" destOrd="0" presId="urn:microsoft.com/office/officeart/2005/8/layout/chevron2"/>
    <dgm:cxn modelId="{361FBF15-29A5-482B-A4A8-68CFB866CE35}" type="presParOf" srcId="{7EA6C33C-CC25-484D-BDFE-F4882CC411AA}" destId="{C871FDA4-702C-4F9F-B9E8-D827E30E8962}" srcOrd="1" destOrd="0" presId="urn:microsoft.com/office/officeart/2005/8/layout/chevron2"/>
    <dgm:cxn modelId="{BABBF281-11A3-4E0A-A394-A8681C935ED6}" type="presParOf" srcId="{A26EBF10-99D6-4B8C-B033-7A3A72D7110F}" destId="{100ADF89-DA4B-4099-980A-E024483B86A8}" srcOrd="13" destOrd="0" presId="urn:microsoft.com/office/officeart/2005/8/layout/chevron2"/>
    <dgm:cxn modelId="{C4A7FD4D-5087-438D-873C-745294DFF12B}" type="presParOf" srcId="{A26EBF10-99D6-4B8C-B033-7A3A72D7110F}" destId="{0759B13D-4FB3-4539-83AB-4CE6A9F12A16}" srcOrd="14" destOrd="0" presId="urn:microsoft.com/office/officeart/2005/8/layout/chevron2"/>
    <dgm:cxn modelId="{3ED6637A-F8E2-42CD-9451-7CED2487F3E7}" type="presParOf" srcId="{0759B13D-4FB3-4539-83AB-4CE6A9F12A16}" destId="{D07BF649-5E09-4F87-B1C6-60DF99C5F399}" srcOrd="0" destOrd="0" presId="urn:microsoft.com/office/officeart/2005/8/layout/chevron2"/>
    <dgm:cxn modelId="{1478C47F-8107-4B47-962E-2589C974E173}" type="presParOf" srcId="{0759B13D-4FB3-4539-83AB-4CE6A9F12A16}" destId="{A2ABA80F-7C03-41D1-AE03-64107DD9D7DC}" srcOrd="1" destOrd="0" presId="urn:microsoft.com/office/officeart/2005/8/layout/chevron2"/>
    <dgm:cxn modelId="{5DD256CB-4083-43D9-A1FE-F65B7B0B50F5}" type="presParOf" srcId="{A26EBF10-99D6-4B8C-B033-7A3A72D7110F}" destId="{0B007393-35CB-4706-AA58-649D698B5F6B}" srcOrd="15" destOrd="0" presId="urn:microsoft.com/office/officeart/2005/8/layout/chevron2"/>
    <dgm:cxn modelId="{A7C0DE26-FBA4-462D-B7F4-1C4A8564C0B6}" type="presParOf" srcId="{A26EBF10-99D6-4B8C-B033-7A3A72D7110F}" destId="{3BFEF142-1C93-47A9-90BA-D562C0DFAED7}" srcOrd="16" destOrd="0" presId="urn:microsoft.com/office/officeart/2005/8/layout/chevron2"/>
    <dgm:cxn modelId="{5B53FB14-DF2D-442A-AAFD-CABDE237BAB4}" type="presParOf" srcId="{3BFEF142-1C93-47A9-90BA-D562C0DFAED7}" destId="{2F53636A-C797-4C66-8DA5-E87915DE6E8E}" srcOrd="0" destOrd="0" presId="urn:microsoft.com/office/officeart/2005/8/layout/chevron2"/>
    <dgm:cxn modelId="{C1E029D2-631F-4CFB-A694-A4378B2FA75B}" type="presParOf" srcId="{3BFEF142-1C93-47A9-90BA-D562C0DFAED7}" destId="{A91205E6-AED3-4CE3-9E66-4E4A1CCFC196}" srcOrd="1" destOrd="0" presId="urn:microsoft.com/office/officeart/2005/8/layout/chevron2"/>
    <dgm:cxn modelId="{084C6DF8-5BC5-4841-9E37-B158BDDC1FFC}" type="presParOf" srcId="{A26EBF10-99D6-4B8C-B033-7A3A72D7110F}" destId="{E67FFCA1-0BC3-4925-9BC1-DAA40DC1FB3B}" srcOrd="17" destOrd="0" presId="urn:microsoft.com/office/officeart/2005/8/layout/chevron2"/>
    <dgm:cxn modelId="{9452E1C9-838C-47AE-8C76-C8DFF4566FD0}" type="presParOf" srcId="{A26EBF10-99D6-4B8C-B033-7A3A72D7110F}" destId="{8690029F-74CE-4C54-A3DA-654C5229505D}" srcOrd="18" destOrd="0" presId="urn:microsoft.com/office/officeart/2005/8/layout/chevron2"/>
    <dgm:cxn modelId="{DAE8E7ED-2BED-4A8F-AB4D-A5CDAF7855FF}" type="presParOf" srcId="{8690029F-74CE-4C54-A3DA-654C5229505D}" destId="{0787858E-3C03-4446-BB63-B948742BA37D}" srcOrd="0" destOrd="0" presId="urn:microsoft.com/office/officeart/2005/8/layout/chevron2"/>
    <dgm:cxn modelId="{D1BAE7E6-E5C5-4E47-A393-243CA96C846A}" type="presParOf" srcId="{8690029F-74CE-4C54-A3DA-654C5229505D}" destId="{C2B5073F-C858-4157-9A4C-8C0B3EAA98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5CCD-B9C0-4BCA-AEDB-DBA51AC096BF}">
      <dsp:nvSpPr>
        <dsp:cNvPr id="0" name=""/>
        <dsp:cNvSpPr/>
      </dsp:nvSpPr>
      <dsp:spPr>
        <a:xfrm>
          <a:off x="6938002" y="1364710"/>
          <a:ext cx="3022562" cy="3023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5E20C-DA73-4D75-B139-9D36FD7C9CF2}">
      <dsp:nvSpPr>
        <dsp:cNvPr id="0" name=""/>
        <dsp:cNvSpPr/>
      </dsp:nvSpPr>
      <dsp:spPr>
        <a:xfrm>
          <a:off x="7029383" y="1465498"/>
          <a:ext cx="2821845" cy="28215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Региональный директор ВОЗ</a:t>
          </a:r>
          <a:r>
            <a:rPr lang="en-US" sz="2300" kern="1200" dirty="0"/>
            <a:t> &amp; </a:t>
          </a:r>
          <a:r>
            <a:rPr lang="ru-RU" sz="2300" kern="1200" dirty="0"/>
            <a:t>Программа по иммунизации</a:t>
          </a:r>
          <a:endParaRPr lang="en-US" sz="2300" kern="1200" dirty="0"/>
        </a:p>
      </dsp:txBody>
      <dsp:txXfrm>
        <a:off x="7432785" y="1868652"/>
        <a:ext cx="2015041" cy="2015237"/>
      </dsp:txXfrm>
    </dsp:sp>
    <dsp:sp modelId="{C0E117D5-3644-4A9C-8F3A-ADF0A51432CA}">
      <dsp:nvSpPr>
        <dsp:cNvPr id="0" name=""/>
        <dsp:cNvSpPr/>
      </dsp:nvSpPr>
      <dsp:spPr>
        <a:xfrm rot="2700000">
          <a:off x="3808759" y="1368364"/>
          <a:ext cx="3015282" cy="301528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7C0EA-7898-44E3-8A3A-8A41B2A15356}">
      <dsp:nvSpPr>
        <dsp:cNvPr id="0" name=""/>
        <dsp:cNvSpPr/>
      </dsp:nvSpPr>
      <dsp:spPr>
        <a:xfrm>
          <a:off x="3905478" y="1465498"/>
          <a:ext cx="2821845" cy="28215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ETAGE (</a:t>
          </a:r>
          <a:r>
            <a:rPr lang="ru-RU" sz="2300" kern="1200" dirty="0"/>
            <a:t>Независимые наблюдатели</a:t>
          </a:r>
          <a:r>
            <a:rPr lang="en-US" sz="2300" kern="1200" dirty="0"/>
            <a:t>)</a:t>
          </a:r>
        </a:p>
      </dsp:txBody>
      <dsp:txXfrm>
        <a:off x="4308880" y="1868652"/>
        <a:ext cx="2015041" cy="2015237"/>
      </dsp:txXfrm>
    </dsp:sp>
    <dsp:sp modelId="{47A6D09F-7E85-4645-8156-2750B6DB686B}">
      <dsp:nvSpPr>
        <dsp:cNvPr id="0" name=""/>
        <dsp:cNvSpPr/>
      </dsp:nvSpPr>
      <dsp:spPr>
        <a:xfrm rot="2700000">
          <a:off x="684854" y="1368364"/>
          <a:ext cx="3015282" cy="301528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D62BD-6FB8-43DB-B4C3-1A1677CEF06D}">
      <dsp:nvSpPr>
        <dsp:cNvPr id="0" name=""/>
        <dsp:cNvSpPr/>
      </dsp:nvSpPr>
      <dsp:spPr>
        <a:xfrm>
          <a:off x="781573" y="1465498"/>
          <a:ext cx="2821845" cy="28215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Рабочая группа </a:t>
          </a:r>
          <a:r>
            <a:rPr lang="en-US" sz="2300" kern="1200" dirty="0"/>
            <a:t>SAGE </a:t>
          </a:r>
          <a:r>
            <a:rPr lang="ru-RU" sz="2300" kern="1200" dirty="0"/>
            <a:t>по вакцинам и вакцинации против</a:t>
          </a:r>
          <a:r>
            <a:rPr lang="en-US" sz="2300" kern="1200" dirty="0"/>
            <a:t> COVID-19</a:t>
          </a:r>
        </a:p>
      </dsp:txBody>
      <dsp:txXfrm>
        <a:off x="1184974" y="1868652"/>
        <a:ext cx="2015041" cy="2015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CED97-19A4-4096-9659-4F5E6B7606E9}">
      <dsp:nvSpPr>
        <dsp:cNvPr id="0" name=""/>
        <dsp:cNvSpPr/>
      </dsp:nvSpPr>
      <dsp:spPr>
        <a:xfrm>
          <a:off x="2096498" y="314528"/>
          <a:ext cx="1780113" cy="16902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6B2556-88BD-494B-9A97-BF832C75CF9A}">
      <dsp:nvSpPr>
        <dsp:cNvPr id="0" name=""/>
        <dsp:cNvSpPr/>
      </dsp:nvSpPr>
      <dsp:spPr>
        <a:xfrm>
          <a:off x="2024722" y="202100"/>
          <a:ext cx="759830" cy="7734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A04CFD-74B1-4021-904B-437E4C08D651}">
      <dsp:nvSpPr>
        <dsp:cNvPr id="0" name=""/>
        <dsp:cNvSpPr/>
      </dsp:nvSpPr>
      <dsp:spPr>
        <a:xfrm>
          <a:off x="2206215" y="0"/>
          <a:ext cx="4068388" cy="916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Поддержка на самом высоком уровне</a:t>
          </a:r>
          <a:endParaRPr lang="en-US" sz="2400" b="1" kern="1200" dirty="0"/>
        </a:p>
      </dsp:txBody>
      <dsp:txXfrm>
        <a:off x="2206215" y="0"/>
        <a:ext cx="4068388" cy="916010"/>
      </dsp:txXfrm>
    </dsp:sp>
    <dsp:sp modelId="{2F24671D-D3F8-4627-B547-207DBF3AC897}">
      <dsp:nvSpPr>
        <dsp:cNvPr id="0" name=""/>
        <dsp:cNvSpPr/>
      </dsp:nvSpPr>
      <dsp:spPr>
        <a:xfrm>
          <a:off x="2048003" y="1175788"/>
          <a:ext cx="2650663" cy="572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kern="1200" dirty="0"/>
            <a:t>Равный доступ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ru-RU" sz="1800" b="1" kern="1200" dirty="0"/>
            <a:t>Солидарность в осуществлении ответных мер</a:t>
          </a:r>
          <a:endParaRPr lang="en-US" sz="1800" kern="1200" dirty="0"/>
        </a:p>
      </dsp:txBody>
      <dsp:txXfrm>
        <a:off x="2048003" y="1175788"/>
        <a:ext cx="2650663" cy="572144"/>
      </dsp:txXfrm>
    </dsp:sp>
    <dsp:sp modelId="{E5F71F23-B127-4173-B59D-B942F24AEB7F}">
      <dsp:nvSpPr>
        <dsp:cNvPr id="0" name=""/>
        <dsp:cNvSpPr/>
      </dsp:nvSpPr>
      <dsp:spPr>
        <a:xfrm>
          <a:off x="2427299" y="2194019"/>
          <a:ext cx="1053168" cy="10893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4F14F6-7619-4A5E-96FA-5996C9008E48}">
      <dsp:nvSpPr>
        <dsp:cNvPr id="0" name=""/>
        <dsp:cNvSpPr/>
      </dsp:nvSpPr>
      <dsp:spPr>
        <a:xfrm>
          <a:off x="2750726" y="2198026"/>
          <a:ext cx="3702559" cy="9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Партнерство</a:t>
          </a:r>
          <a:endParaRPr lang="en-US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(</a:t>
          </a:r>
          <a:r>
            <a:rPr lang="ru-RU" sz="2000" b="1" kern="1200" dirty="0"/>
            <a:t>Коллегиальность</a:t>
          </a:r>
          <a:r>
            <a:rPr lang="en-US" sz="2000" b="1" kern="1200" dirty="0"/>
            <a:t>)</a:t>
          </a:r>
          <a:r>
            <a:rPr lang="en-US" sz="2400" b="1" kern="1200" dirty="0"/>
            <a:t> </a:t>
          </a:r>
        </a:p>
      </dsp:txBody>
      <dsp:txXfrm>
        <a:off x="2750726" y="2198026"/>
        <a:ext cx="3702559" cy="918138"/>
      </dsp:txXfrm>
    </dsp:sp>
    <dsp:sp modelId="{C3CDFCA9-34DB-4485-9AF7-D91E1D17FAAF}">
      <dsp:nvSpPr>
        <dsp:cNvPr id="0" name=""/>
        <dsp:cNvSpPr/>
      </dsp:nvSpPr>
      <dsp:spPr>
        <a:xfrm>
          <a:off x="2465260" y="3074008"/>
          <a:ext cx="1065003" cy="11443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AF9FA6-0EB0-4C09-B3B8-6886FE48FC68}">
      <dsp:nvSpPr>
        <dsp:cNvPr id="0" name=""/>
        <dsp:cNvSpPr/>
      </dsp:nvSpPr>
      <dsp:spPr>
        <a:xfrm>
          <a:off x="2734316" y="3212821"/>
          <a:ext cx="3702559" cy="9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Техническая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поддержка,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руководства и инструменты</a:t>
          </a:r>
          <a:r>
            <a:rPr lang="en-US" sz="2400" b="1" kern="1200" dirty="0"/>
            <a:t> </a:t>
          </a:r>
        </a:p>
      </dsp:txBody>
      <dsp:txXfrm>
        <a:off x="2734316" y="3212821"/>
        <a:ext cx="3702559" cy="918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04EEF-8212-410A-B542-79C26B4C98A7}">
      <dsp:nvSpPr>
        <dsp:cNvPr id="0" name=""/>
        <dsp:cNvSpPr/>
      </dsp:nvSpPr>
      <dsp:spPr>
        <a:xfrm rot="5400000">
          <a:off x="-96780" y="101644"/>
          <a:ext cx="645200" cy="451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0" y="230684"/>
        <a:ext cx="451640" cy="193560"/>
      </dsp:txXfrm>
    </dsp:sp>
    <dsp:sp modelId="{BBB19079-756D-4C39-8B12-4BAD49DB873B}">
      <dsp:nvSpPr>
        <dsp:cNvPr id="0" name=""/>
        <dsp:cNvSpPr/>
      </dsp:nvSpPr>
      <dsp:spPr>
        <a:xfrm rot="5400000">
          <a:off x="4831970" y="-4375465"/>
          <a:ext cx="419380" cy="9180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2000" kern="1200" dirty="0"/>
            <a:t>Поддержка на высоком уровне</a:t>
          </a:r>
          <a:r>
            <a:rPr lang="en-GB" sz="2000" kern="1200" dirty="0"/>
            <a:t>, </a:t>
          </a:r>
          <a:r>
            <a:rPr lang="ru-RU" sz="2000" kern="1200" dirty="0"/>
            <a:t>политический диалог</a:t>
          </a:r>
          <a:r>
            <a:rPr lang="en-GB" sz="2000" kern="1200" dirty="0"/>
            <a:t>, </a:t>
          </a:r>
          <a:r>
            <a:rPr lang="ru-RU" sz="2000" kern="1200" dirty="0"/>
            <a:t>вовлечение партнеров и мобилизация ресурсов</a:t>
          </a:r>
          <a:endParaRPr lang="en-US" sz="2000" kern="1200" dirty="0"/>
        </a:p>
      </dsp:txBody>
      <dsp:txXfrm rot="-5400000">
        <a:off x="451641" y="25336"/>
        <a:ext cx="9159567" cy="378436"/>
      </dsp:txXfrm>
    </dsp:sp>
    <dsp:sp modelId="{58842CA9-539B-4C74-B82C-65FEF6EE1332}">
      <dsp:nvSpPr>
        <dsp:cNvPr id="0" name=""/>
        <dsp:cNvSpPr/>
      </dsp:nvSpPr>
      <dsp:spPr>
        <a:xfrm rot="5400000">
          <a:off x="-96780" y="688638"/>
          <a:ext cx="645200" cy="451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0" y="817678"/>
        <a:ext cx="451640" cy="193560"/>
      </dsp:txXfrm>
    </dsp:sp>
    <dsp:sp modelId="{30953C6B-C222-4BF2-9025-B6552B0ACAFA}">
      <dsp:nvSpPr>
        <dsp:cNvPr id="0" name=""/>
        <dsp:cNvSpPr/>
      </dsp:nvSpPr>
      <dsp:spPr>
        <a:xfrm rot="5400000">
          <a:off x="4831970" y="-3788471"/>
          <a:ext cx="419380" cy="9180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2000" kern="1200" dirty="0"/>
            <a:t>Принятие обоснованных решений</a:t>
          </a:r>
          <a:endParaRPr lang="en-US" sz="2000" kern="1200" dirty="0"/>
        </a:p>
      </dsp:txBody>
      <dsp:txXfrm rot="-5400000">
        <a:off x="451641" y="612330"/>
        <a:ext cx="9159567" cy="378436"/>
      </dsp:txXfrm>
    </dsp:sp>
    <dsp:sp modelId="{E83056E9-2DE3-4BCD-8538-86A56BD01FBA}">
      <dsp:nvSpPr>
        <dsp:cNvPr id="0" name=""/>
        <dsp:cNvSpPr/>
      </dsp:nvSpPr>
      <dsp:spPr>
        <a:xfrm rot="5400000">
          <a:off x="-96780" y="1275632"/>
          <a:ext cx="645200" cy="451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0" y="1404672"/>
        <a:ext cx="451640" cy="193560"/>
      </dsp:txXfrm>
    </dsp:sp>
    <dsp:sp modelId="{4C02E794-7E95-4CC6-82C9-5B073D5412DF}">
      <dsp:nvSpPr>
        <dsp:cNvPr id="0" name=""/>
        <dsp:cNvSpPr/>
      </dsp:nvSpPr>
      <dsp:spPr>
        <a:xfrm rot="5400000">
          <a:off x="4831970" y="-3201477"/>
          <a:ext cx="419380" cy="9180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2000" kern="1200" dirty="0"/>
            <a:t>Юридические и регуляторные вопросы, связанные с вакциной и лекарствами</a:t>
          </a:r>
          <a:endParaRPr lang="en-US" sz="2000" kern="1200" dirty="0"/>
        </a:p>
      </dsp:txBody>
      <dsp:txXfrm rot="-5400000">
        <a:off x="451641" y="1199324"/>
        <a:ext cx="9159567" cy="378436"/>
      </dsp:txXfrm>
    </dsp:sp>
    <dsp:sp modelId="{AF2D658E-4CF6-446B-BEF4-7FDE7ADB1359}">
      <dsp:nvSpPr>
        <dsp:cNvPr id="0" name=""/>
        <dsp:cNvSpPr/>
      </dsp:nvSpPr>
      <dsp:spPr>
        <a:xfrm rot="5400000">
          <a:off x="-96780" y="1862626"/>
          <a:ext cx="645200" cy="451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0" y="1991666"/>
        <a:ext cx="451640" cy="193560"/>
      </dsp:txXfrm>
    </dsp:sp>
    <dsp:sp modelId="{B8F32C91-100C-434F-9249-1D757ADF5A47}">
      <dsp:nvSpPr>
        <dsp:cNvPr id="0" name=""/>
        <dsp:cNvSpPr/>
      </dsp:nvSpPr>
      <dsp:spPr>
        <a:xfrm rot="5400000">
          <a:off x="4831970" y="-2614483"/>
          <a:ext cx="419380" cy="9180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2000" kern="1200" dirty="0"/>
            <a:t>Вакцины, логистика и </a:t>
          </a:r>
          <a:r>
            <a:rPr lang="ru-RU" sz="2000" kern="1200" dirty="0" err="1"/>
            <a:t>холодовая</a:t>
          </a:r>
          <a:r>
            <a:rPr lang="ru-RU" sz="2000" kern="1200" dirty="0"/>
            <a:t> цепь</a:t>
          </a:r>
          <a:endParaRPr lang="en-US" sz="2000" kern="1200" dirty="0"/>
        </a:p>
      </dsp:txBody>
      <dsp:txXfrm rot="-5400000">
        <a:off x="451641" y="1786318"/>
        <a:ext cx="9159567" cy="378436"/>
      </dsp:txXfrm>
    </dsp:sp>
    <dsp:sp modelId="{5FBAA6B6-F903-4759-B4E8-6342D6DF077A}">
      <dsp:nvSpPr>
        <dsp:cNvPr id="0" name=""/>
        <dsp:cNvSpPr/>
      </dsp:nvSpPr>
      <dsp:spPr>
        <a:xfrm rot="5400000">
          <a:off x="-96780" y="2449620"/>
          <a:ext cx="645200" cy="451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0" y="2578660"/>
        <a:ext cx="451640" cy="193560"/>
      </dsp:txXfrm>
    </dsp:sp>
    <dsp:sp modelId="{019907AA-1F45-493D-B47D-9EAA33F32682}">
      <dsp:nvSpPr>
        <dsp:cNvPr id="0" name=""/>
        <dsp:cNvSpPr/>
      </dsp:nvSpPr>
      <dsp:spPr>
        <a:xfrm rot="5400000">
          <a:off x="4831970" y="-2027489"/>
          <a:ext cx="419380" cy="9180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2000" kern="1200" dirty="0"/>
            <a:t>Человеческие ресурсы и безопасность</a:t>
          </a:r>
          <a:endParaRPr lang="en-US" sz="2000" kern="1200" dirty="0"/>
        </a:p>
      </dsp:txBody>
      <dsp:txXfrm rot="-5400000">
        <a:off x="451641" y="2373312"/>
        <a:ext cx="9159567" cy="378436"/>
      </dsp:txXfrm>
    </dsp:sp>
    <dsp:sp modelId="{B3377E39-45DF-48B3-88E4-51D3B02254BF}">
      <dsp:nvSpPr>
        <dsp:cNvPr id="0" name=""/>
        <dsp:cNvSpPr/>
      </dsp:nvSpPr>
      <dsp:spPr>
        <a:xfrm rot="5400000">
          <a:off x="-96780" y="3036613"/>
          <a:ext cx="645200" cy="451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0" y="3165653"/>
        <a:ext cx="451640" cy="193560"/>
      </dsp:txXfrm>
    </dsp:sp>
    <dsp:sp modelId="{9F75A908-9C5A-42A4-854F-5953DE9B9582}">
      <dsp:nvSpPr>
        <dsp:cNvPr id="0" name=""/>
        <dsp:cNvSpPr/>
      </dsp:nvSpPr>
      <dsp:spPr>
        <a:xfrm rot="5400000">
          <a:off x="4831970" y="-1440496"/>
          <a:ext cx="419380" cy="9180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2000" kern="1200" dirty="0"/>
            <a:t>Данные о вакцинации и управление информацией</a:t>
          </a:r>
          <a:endParaRPr lang="en-US" sz="2000" kern="1200" dirty="0"/>
        </a:p>
      </dsp:txBody>
      <dsp:txXfrm rot="-5400000">
        <a:off x="451641" y="2960305"/>
        <a:ext cx="9159567" cy="378436"/>
      </dsp:txXfrm>
    </dsp:sp>
    <dsp:sp modelId="{26285D4E-A3CD-4F25-B018-CD928DEE26D2}">
      <dsp:nvSpPr>
        <dsp:cNvPr id="0" name=""/>
        <dsp:cNvSpPr/>
      </dsp:nvSpPr>
      <dsp:spPr>
        <a:xfrm rot="5400000">
          <a:off x="-96780" y="3623607"/>
          <a:ext cx="645200" cy="451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0" y="3752647"/>
        <a:ext cx="451640" cy="193560"/>
      </dsp:txXfrm>
    </dsp:sp>
    <dsp:sp modelId="{C871FDA4-702C-4F9F-B9E8-D827E30E8962}">
      <dsp:nvSpPr>
        <dsp:cNvPr id="0" name=""/>
        <dsp:cNvSpPr/>
      </dsp:nvSpPr>
      <dsp:spPr>
        <a:xfrm rot="5400000">
          <a:off x="4831970" y="-853502"/>
          <a:ext cx="419380" cy="9180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2000" kern="1200" dirty="0"/>
            <a:t>Мониторинг безопасности и пост-маркетинговый надзор</a:t>
          </a:r>
          <a:endParaRPr lang="en-US" sz="2000" kern="1200" dirty="0"/>
        </a:p>
      </dsp:txBody>
      <dsp:txXfrm rot="-5400000">
        <a:off x="451641" y="3547299"/>
        <a:ext cx="9159567" cy="378436"/>
      </dsp:txXfrm>
    </dsp:sp>
    <dsp:sp modelId="{D07BF649-5E09-4F87-B1C6-60DF99C5F399}">
      <dsp:nvSpPr>
        <dsp:cNvPr id="0" name=""/>
        <dsp:cNvSpPr/>
      </dsp:nvSpPr>
      <dsp:spPr>
        <a:xfrm rot="5400000">
          <a:off x="-96780" y="4210601"/>
          <a:ext cx="645200" cy="451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0" y="4339641"/>
        <a:ext cx="451640" cy="193560"/>
      </dsp:txXfrm>
    </dsp:sp>
    <dsp:sp modelId="{A2ABA80F-7C03-41D1-AE03-64107DD9D7DC}">
      <dsp:nvSpPr>
        <dsp:cNvPr id="0" name=""/>
        <dsp:cNvSpPr/>
      </dsp:nvSpPr>
      <dsp:spPr>
        <a:xfrm rot="5400000">
          <a:off x="4831970" y="-266508"/>
          <a:ext cx="419380" cy="9180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2000" kern="1200" dirty="0"/>
            <a:t>Безопасность инъекций и уничтожение отходов</a:t>
          </a:r>
          <a:endParaRPr lang="en-US" sz="2000" kern="1200" dirty="0"/>
        </a:p>
      </dsp:txBody>
      <dsp:txXfrm rot="-5400000">
        <a:off x="451641" y="4134293"/>
        <a:ext cx="9159567" cy="378436"/>
      </dsp:txXfrm>
    </dsp:sp>
    <dsp:sp modelId="{2F53636A-C797-4C66-8DA5-E87915DE6E8E}">
      <dsp:nvSpPr>
        <dsp:cNvPr id="0" name=""/>
        <dsp:cNvSpPr/>
      </dsp:nvSpPr>
      <dsp:spPr>
        <a:xfrm rot="5400000">
          <a:off x="-96780" y="4797595"/>
          <a:ext cx="645200" cy="451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0" y="4926635"/>
        <a:ext cx="451640" cy="193560"/>
      </dsp:txXfrm>
    </dsp:sp>
    <dsp:sp modelId="{A91205E6-AED3-4CE3-9E66-4E4A1CCFC196}">
      <dsp:nvSpPr>
        <dsp:cNvPr id="0" name=""/>
        <dsp:cNvSpPr/>
      </dsp:nvSpPr>
      <dsp:spPr>
        <a:xfrm rot="5400000">
          <a:off x="4831970" y="320485"/>
          <a:ext cx="419380" cy="9180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2000" kern="1200" dirty="0"/>
            <a:t>Изучение поведенческих аспектов и корректировка стратегии</a:t>
          </a:r>
          <a:endParaRPr lang="en-US" sz="2000" kern="1200" dirty="0"/>
        </a:p>
      </dsp:txBody>
      <dsp:txXfrm rot="-5400000">
        <a:off x="451641" y="4721286"/>
        <a:ext cx="9159567" cy="378436"/>
      </dsp:txXfrm>
    </dsp:sp>
    <dsp:sp modelId="{0787858E-3C03-4446-BB63-B948742BA37D}">
      <dsp:nvSpPr>
        <dsp:cNvPr id="0" name=""/>
        <dsp:cNvSpPr/>
      </dsp:nvSpPr>
      <dsp:spPr>
        <a:xfrm rot="5400000">
          <a:off x="-96780" y="5384589"/>
          <a:ext cx="645200" cy="451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0" y="5513629"/>
        <a:ext cx="451640" cy="193560"/>
      </dsp:txXfrm>
    </dsp:sp>
    <dsp:sp modelId="{C2B5073F-C858-4157-9A4C-8C0B3EAA9877}">
      <dsp:nvSpPr>
        <dsp:cNvPr id="0" name=""/>
        <dsp:cNvSpPr/>
      </dsp:nvSpPr>
      <dsp:spPr>
        <a:xfrm rot="5400000">
          <a:off x="4831970" y="907479"/>
          <a:ext cx="419380" cy="9180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ru-RU" sz="2000" kern="1200" dirty="0"/>
            <a:t>Продолжающиеся коммуникации и управление кризисами </a:t>
          </a:r>
          <a:endParaRPr lang="en-US" sz="2000" kern="1200" dirty="0"/>
        </a:p>
      </dsp:txBody>
      <dsp:txXfrm rot="-5400000">
        <a:off x="451641" y="5308280"/>
        <a:ext cx="9159567" cy="378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Google Shape;4;n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round/>
          </a:ln>
        </p:spPr>
      </p:sp>
      <p:sp>
        <p:nvSpPr>
          <p:cNvPr id="5" name="Google Shape;6;n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6" name="Google Shape;7;n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8;n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</a:lstStyle>
          <a:p>
            <a:pPr lvl="0"/>
            <a:fld id="{808E40F1-2085-48A2-B62D-940F2B525884}" type="slidenum">
              <a:r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2860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0" cap="none" spc="0" baseline="0">
        <a:solidFill>
          <a:srgbClr val="000000"/>
        </a:solidFill>
        <a:uFillTx/>
        <a:latin typeface="Calibri" panose="020F0502020204030204"/>
        <a:ea typeface="Calibri" panose="020F0502020204030204"/>
        <a:cs typeface="Calibri" panose="020F050202020403020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9;p1:notes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Google Shape;190;p1:note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191;p1:notes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D36BE7-2CC7-42A7-A6C7-322A0A5A6676}" type="slidenum">
              <a:rPr/>
              <a:t>1</a:t>
            </a:fld>
            <a:endParaRPr lang="en-US" sz="1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08E40F1-2085-48A2-B62D-940F2B5258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08E40F1-2085-48A2-B62D-940F2B5258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CD4C1-A8D4-4215-9B65-238A6E454EC9}" type="slidenum">
              <a:r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11"/>
          <p:cNvSpPr txBox="1">
            <a:spLocks noGrp="1"/>
          </p:cNvSpPr>
          <p:nvPr>
            <p:ph type="body" idx="4294967295"/>
          </p:nvPr>
        </p:nvSpPr>
        <p:spPr>
          <a:xfrm>
            <a:off x="479995" y="6293650"/>
            <a:ext cx="11226363" cy="208574"/>
          </a:xfrm>
        </p:spPr>
        <p:txBody>
          <a:bodyPr/>
          <a:lstStyle>
            <a:lvl1pPr>
              <a:defRPr sz="800"/>
            </a:lvl1pPr>
          </a:lstStyle>
          <a:p>
            <a:pPr lvl="0"/>
            <a:endParaRPr lang="en-US"/>
          </a:p>
        </p:txBody>
      </p:sp>
      <p:sp>
        <p:nvSpPr>
          <p:cNvPr id="3" name="Google Shape;111;p1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Google Shape;112;p11"/>
          <p:cNvSpPr txBox="1">
            <a:spLocks noGrp="1"/>
          </p:cNvSpPr>
          <p:nvPr>
            <p:ph type="body" idx="9"/>
          </p:nvPr>
        </p:nvSpPr>
        <p:spPr>
          <a:xfrm>
            <a:off x="480480" y="1188006"/>
            <a:ext cx="8159995" cy="288922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;p1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Google Shape;119;p12"/>
          <p:cNvSpPr txBox="1">
            <a:spLocks noGrp="1"/>
          </p:cNvSpPr>
          <p:nvPr>
            <p:ph type="body" idx="4294967295"/>
          </p:nvPr>
        </p:nvSpPr>
        <p:spPr>
          <a:xfrm>
            <a:off x="480480" y="1188006"/>
            <a:ext cx="8159995" cy="288922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endParaRPr lang="en-US"/>
          </a:p>
        </p:txBody>
      </p:sp>
      <p:sp>
        <p:nvSpPr>
          <p:cNvPr id="4" name="Google Shape;120;p12"/>
          <p:cNvSpPr txBox="1">
            <a:spLocks noGrp="1"/>
          </p:cNvSpPr>
          <p:nvPr>
            <p:ph type="body" idx="9"/>
          </p:nvPr>
        </p:nvSpPr>
        <p:spPr>
          <a:xfrm>
            <a:off x="479995" y="1799996"/>
            <a:ext cx="11226363" cy="4237201"/>
          </a:xfrm>
        </p:spPr>
        <p:txBody>
          <a:bodyPr lIns="0" rIns="0"/>
          <a:lstStyle>
            <a:lvl1pPr>
              <a:defRPr b="1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3"/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FFFFFF"/>
          </a:solidFill>
        </p:spPr>
        <p:txBody>
          <a:bodyPr tIns="1979996" anchor="ctr" anchorCtr="1"/>
          <a:lstStyle>
            <a:lvl1pPr algn="ctr">
              <a:defRPr>
                <a:solidFill>
                  <a:srgbClr val="9B9B9B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Google Shape;123;p13"/>
          <p:cNvSpPr txBox="1">
            <a:spLocks noGrp="1"/>
          </p:cNvSpPr>
          <p:nvPr>
            <p:ph type="body" idx="9"/>
          </p:nvPr>
        </p:nvSpPr>
        <p:spPr>
          <a:xfrm>
            <a:off x="0" y="1799996"/>
            <a:ext cx="4279904" cy="1649449"/>
          </a:xfrm>
          <a:solidFill>
            <a:srgbClr val="009CDE">
              <a:alpha val="89803"/>
            </a:srgbClr>
          </a:solidFill>
        </p:spPr>
        <p:txBody>
          <a:bodyPr lIns="467999" tIns="179999" rIns="359999" bIns="179999"/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Google Shape;124;p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Google Shape;125;p13"/>
          <p:cNvSpPr txBox="1"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Google Shape;126;p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685A1C-FF8A-451D-8EFC-AB00DEF72674}" type="slidenum">
              <a:rPr/>
              <a:t>‹#›</a:t>
            </a:fld>
            <a:endParaRPr lang="en-US"/>
          </a:p>
        </p:txBody>
      </p:sp>
      <p:sp>
        <p:nvSpPr>
          <p:cNvPr id="7" name="Google Shape;127;p13"/>
          <p:cNvSpPr txBox="1">
            <a:spLocks noGrp="1"/>
          </p:cNvSpPr>
          <p:nvPr>
            <p:ph type="body" idx="29"/>
          </p:nvPr>
        </p:nvSpPr>
        <p:spPr>
          <a:xfrm>
            <a:off x="479995" y="6293650"/>
            <a:ext cx="11226363" cy="208574"/>
          </a:xfrm>
        </p:spPr>
        <p:txBody>
          <a:bodyPr/>
          <a:lstStyle>
            <a:lvl1pPr>
              <a:defRPr sz="800"/>
            </a:lvl1pPr>
          </a:lstStyle>
          <a:p>
            <a:pPr lvl="0"/>
            <a:endParaRPr lang="en-US"/>
          </a:p>
        </p:txBody>
      </p:sp>
      <p:sp>
        <p:nvSpPr>
          <p:cNvPr id="8" name="Google Shape;128;p13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pic>
        <p:nvPicPr>
          <p:cNvPr id="9" name="Google Shape;129;p13" descr="A close up of a logo&#10;&#10;Description generated with very high confidenc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28632" y="384048"/>
            <a:ext cx="1974939" cy="6948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p14"/>
          <p:cNvSpPr/>
          <p:nvPr/>
        </p:nvSpPr>
        <p:spPr>
          <a:xfrm>
            <a:off x="480005" y="1800005"/>
            <a:ext cx="6367845" cy="142490"/>
          </a:xfrm>
          <a:prstGeom prst="rect">
            <a:avLst/>
          </a:prstGeom>
          <a:solidFill>
            <a:srgbClr val="009CDE"/>
          </a:solidFill>
          <a:ln cap="flat">
            <a:noFill/>
            <a:prstDash val="solid"/>
          </a:ln>
        </p:spPr>
        <p:txBody>
          <a:bodyPr vert="horz" wrap="square" lIns="91421" tIns="45701" rIns="91421" bIns="4570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Google Shape;136;p14"/>
          <p:cNvSpPr txBox="1">
            <a:spLocks noGrp="1"/>
          </p:cNvSpPr>
          <p:nvPr>
            <p:ph type="body" idx="4294967295"/>
          </p:nvPr>
        </p:nvSpPr>
        <p:spPr>
          <a:xfrm>
            <a:off x="479995" y="2143682"/>
            <a:ext cx="988484" cy="395999"/>
          </a:xfrm>
        </p:spPr>
        <p:txBody>
          <a:bodyPr/>
          <a:lstStyle>
            <a:lvl1pPr>
              <a:defRPr sz="2800" b="1">
                <a:solidFill>
                  <a:srgbClr val="009CD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Google Shape;137;p14"/>
          <p:cNvSpPr txBox="1">
            <a:spLocks noGrp="1"/>
          </p:cNvSpPr>
          <p:nvPr>
            <p:ph type="body" idx="9"/>
          </p:nvPr>
        </p:nvSpPr>
        <p:spPr>
          <a:xfrm>
            <a:off x="1707440" y="2143682"/>
            <a:ext cx="5140400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5" name="Google Shape;138;p14"/>
          <p:cNvSpPr txBox="1">
            <a:spLocks noGrp="1"/>
          </p:cNvSpPr>
          <p:nvPr>
            <p:ph type="body" idx="19"/>
          </p:nvPr>
        </p:nvSpPr>
        <p:spPr>
          <a:xfrm>
            <a:off x="7432736" y="2143682"/>
            <a:ext cx="4273631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6" name="Google Shape;139;p14"/>
          <p:cNvSpPr txBox="1">
            <a:spLocks noGrp="1"/>
          </p:cNvSpPr>
          <p:nvPr>
            <p:ph type="body" idx="29"/>
          </p:nvPr>
        </p:nvSpPr>
        <p:spPr>
          <a:xfrm>
            <a:off x="479995" y="2877927"/>
            <a:ext cx="988484" cy="395999"/>
          </a:xfrm>
        </p:spPr>
        <p:txBody>
          <a:bodyPr/>
          <a:lstStyle>
            <a:lvl1pPr>
              <a:defRPr sz="2800" b="1">
                <a:solidFill>
                  <a:srgbClr val="009CD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140;p14"/>
          <p:cNvSpPr txBox="1">
            <a:spLocks noGrp="1"/>
          </p:cNvSpPr>
          <p:nvPr>
            <p:ph type="body" idx="39"/>
          </p:nvPr>
        </p:nvSpPr>
        <p:spPr>
          <a:xfrm>
            <a:off x="1707440" y="2877927"/>
            <a:ext cx="5140400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8" name="Google Shape;141;p14"/>
          <p:cNvSpPr txBox="1">
            <a:spLocks noGrp="1"/>
          </p:cNvSpPr>
          <p:nvPr>
            <p:ph type="body" idx="49"/>
          </p:nvPr>
        </p:nvSpPr>
        <p:spPr>
          <a:xfrm>
            <a:off x="7432736" y="2877927"/>
            <a:ext cx="4273631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9" name="Google Shape;142;p14"/>
          <p:cNvSpPr txBox="1">
            <a:spLocks noGrp="1"/>
          </p:cNvSpPr>
          <p:nvPr>
            <p:ph type="body" idx="59"/>
          </p:nvPr>
        </p:nvSpPr>
        <p:spPr>
          <a:xfrm>
            <a:off x="479995" y="3612172"/>
            <a:ext cx="988484" cy="395999"/>
          </a:xfrm>
        </p:spPr>
        <p:txBody>
          <a:bodyPr/>
          <a:lstStyle>
            <a:lvl1pPr>
              <a:defRPr sz="2800" b="1">
                <a:solidFill>
                  <a:srgbClr val="009CD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Google Shape;143;p14"/>
          <p:cNvSpPr txBox="1">
            <a:spLocks noGrp="1"/>
          </p:cNvSpPr>
          <p:nvPr>
            <p:ph type="body" idx="69"/>
          </p:nvPr>
        </p:nvSpPr>
        <p:spPr>
          <a:xfrm>
            <a:off x="1707440" y="3612172"/>
            <a:ext cx="5140400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11" name="Google Shape;144;p14"/>
          <p:cNvSpPr txBox="1">
            <a:spLocks noGrp="1"/>
          </p:cNvSpPr>
          <p:nvPr>
            <p:ph type="body" idx="79"/>
          </p:nvPr>
        </p:nvSpPr>
        <p:spPr>
          <a:xfrm>
            <a:off x="7432736" y="3612172"/>
            <a:ext cx="4273631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12" name="Google Shape;145;p14"/>
          <p:cNvSpPr txBox="1">
            <a:spLocks noGrp="1"/>
          </p:cNvSpPr>
          <p:nvPr>
            <p:ph type="body" idx="89"/>
          </p:nvPr>
        </p:nvSpPr>
        <p:spPr>
          <a:xfrm>
            <a:off x="479995" y="4346417"/>
            <a:ext cx="988484" cy="395999"/>
          </a:xfrm>
        </p:spPr>
        <p:txBody>
          <a:bodyPr/>
          <a:lstStyle>
            <a:lvl1pPr>
              <a:defRPr sz="2800" b="1">
                <a:solidFill>
                  <a:srgbClr val="009CD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" name="Google Shape;146;p14"/>
          <p:cNvSpPr txBox="1">
            <a:spLocks noGrp="1"/>
          </p:cNvSpPr>
          <p:nvPr>
            <p:ph type="body" idx="99"/>
          </p:nvPr>
        </p:nvSpPr>
        <p:spPr>
          <a:xfrm>
            <a:off x="1707440" y="4346417"/>
            <a:ext cx="5140400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14" name="Google Shape;147;p14"/>
          <p:cNvSpPr txBox="1">
            <a:spLocks noGrp="1"/>
          </p:cNvSpPr>
          <p:nvPr>
            <p:ph type="body" idx="109"/>
          </p:nvPr>
        </p:nvSpPr>
        <p:spPr>
          <a:xfrm>
            <a:off x="7432736" y="4346417"/>
            <a:ext cx="4273631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15" name="Google Shape;148;p14"/>
          <p:cNvSpPr txBox="1">
            <a:spLocks noGrp="1"/>
          </p:cNvSpPr>
          <p:nvPr>
            <p:ph type="body" idx="119"/>
          </p:nvPr>
        </p:nvSpPr>
        <p:spPr>
          <a:xfrm>
            <a:off x="479995" y="5080662"/>
            <a:ext cx="988484" cy="395999"/>
          </a:xfrm>
        </p:spPr>
        <p:txBody>
          <a:bodyPr/>
          <a:lstStyle>
            <a:lvl1pPr>
              <a:defRPr sz="2800" b="1">
                <a:solidFill>
                  <a:srgbClr val="009CD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Google Shape;149;p14"/>
          <p:cNvSpPr txBox="1">
            <a:spLocks noGrp="1"/>
          </p:cNvSpPr>
          <p:nvPr>
            <p:ph type="body" idx="129"/>
          </p:nvPr>
        </p:nvSpPr>
        <p:spPr>
          <a:xfrm>
            <a:off x="1707440" y="5080662"/>
            <a:ext cx="5140400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17" name="Google Shape;150;p14"/>
          <p:cNvSpPr txBox="1">
            <a:spLocks noGrp="1"/>
          </p:cNvSpPr>
          <p:nvPr>
            <p:ph type="body" idx="139"/>
          </p:nvPr>
        </p:nvSpPr>
        <p:spPr>
          <a:xfrm>
            <a:off x="7432736" y="5080662"/>
            <a:ext cx="4273631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18" name="Google Shape;151;p14"/>
          <p:cNvSpPr txBox="1">
            <a:spLocks noGrp="1"/>
          </p:cNvSpPr>
          <p:nvPr>
            <p:ph type="body" idx="149"/>
          </p:nvPr>
        </p:nvSpPr>
        <p:spPr>
          <a:xfrm>
            <a:off x="479995" y="5814907"/>
            <a:ext cx="988484" cy="395999"/>
          </a:xfrm>
        </p:spPr>
        <p:txBody>
          <a:bodyPr/>
          <a:lstStyle>
            <a:lvl1pPr>
              <a:defRPr sz="2800" b="1">
                <a:solidFill>
                  <a:srgbClr val="009CD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Google Shape;152;p14"/>
          <p:cNvSpPr txBox="1">
            <a:spLocks noGrp="1"/>
          </p:cNvSpPr>
          <p:nvPr>
            <p:ph type="body" idx="159"/>
          </p:nvPr>
        </p:nvSpPr>
        <p:spPr>
          <a:xfrm>
            <a:off x="1707440" y="5814907"/>
            <a:ext cx="5140400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20" name="Google Shape;153;p14"/>
          <p:cNvSpPr txBox="1">
            <a:spLocks noGrp="1"/>
          </p:cNvSpPr>
          <p:nvPr>
            <p:ph type="body" idx="169"/>
          </p:nvPr>
        </p:nvSpPr>
        <p:spPr>
          <a:xfrm>
            <a:off x="7432736" y="5814907"/>
            <a:ext cx="4273631" cy="395999"/>
          </a:xfrm>
        </p:spPr>
        <p:txBody>
          <a:bodyPr tIns="143999"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en-US"/>
          </a:p>
        </p:txBody>
      </p:sp>
      <p:sp>
        <p:nvSpPr>
          <p:cNvPr id="21" name="Google Shape;154;p14"/>
          <p:cNvSpPr txBox="1">
            <a:spLocks noGrp="1"/>
          </p:cNvSpPr>
          <p:nvPr>
            <p:ph type="body" idx="179"/>
          </p:nvPr>
        </p:nvSpPr>
        <p:spPr>
          <a:xfrm>
            <a:off x="480480" y="1188006"/>
            <a:ext cx="8159995" cy="288922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;p1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Google Shape;161;p15"/>
          <p:cNvSpPr txBox="1">
            <a:spLocks noGrp="1"/>
          </p:cNvSpPr>
          <p:nvPr>
            <p:ph type="body" idx="4294967295"/>
          </p:nvPr>
        </p:nvSpPr>
        <p:spPr>
          <a:xfrm>
            <a:off x="480480" y="1188006"/>
            <a:ext cx="8159995" cy="288922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3;p16"/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FFFFFF"/>
          </a:solidFill>
        </p:spPr>
        <p:txBody>
          <a:bodyPr bIns="1979996" anchor="ctr" anchorCtr="1"/>
          <a:lstStyle>
            <a:lvl1pPr algn="ctr">
              <a:defRPr>
                <a:solidFill>
                  <a:srgbClr val="9B9B9B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Google Shape;164;p16"/>
          <p:cNvSpPr txBox="1">
            <a:spLocks noGrp="1"/>
          </p:cNvSpPr>
          <p:nvPr>
            <p:ph type="body" idx="9"/>
          </p:nvPr>
        </p:nvSpPr>
        <p:spPr>
          <a:xfrm>
            <a:off x="479995" y="6507007"/>
            <a:ext cx="5971598" cy="247646"/>
          </a:xfrm>
        </p:spPr>
        <p:txBody>
          <a:bodyPr anchor="ctr"/>
          <a:lstStyle>
            <a:lvl1pPr>
              <a:defRPr sz="1000"/>
            </a:lvl1pPr>
          </a:lstStyle>
          <a:p>
            <a:pPr lvl="0"/>
            <a:endParaRPr lang="en-US"/>
          </a:p>
        </p:txBody>
      </p:sp>
      <p:sp>
        <p:nvSpPr>
          <p:cNvPr id="4" name="Google Shape;165;p16"/>
          <p:cNvSpPr txBox="1">
            <a:spLocks noGrp="1"/>
          </p:cNvSpPr>
          <p:nvPr>
            <p:ph type="title"/>
          </p:nvPr>
        </p:nvSpPr>
        <p:spPr>
          <a:xfrm>
            <a:off x="0" y="485180"/>
            <a:ext cx="7344003" cy="1119161"/>
          </a:xfrm>
        </p:spPr>
        <p:txBody>
          <a:bodyPr lIns="467999" tIns="71999" rIns="450003" bIns="179999" anchor="t"/>
          <a:lstStyle>
            <a:lvl1pPr>
              <a:lnSpc>
                <a:spcPct val="85000"/>
              </a:lnSpc>
              <a:defRPr sz="4200"/>
            </a:lvl1pPr>
          </a:lstStyle>
          <a:p>
            <a:pPr lvl="0"/>
            <a:endParaRPr lang="en-US"/>
          </a:p>
        </p:txBody>
      </p:sp>
      <p:sp>
        <p:nvSpPr>
          <p:cNvPr id="5" name="Google Shape;166;p16"/>
          <p:cNvSpPr txBox="1">
            <a:spLocks noGrp="1"/>
          </p:cNvSpPr>
          <p:nvPr>
            <p:ph type="subTitle" idx="19"/>
          </p:nvPr>
        </p:nvSpPr>
        <p:spPr>
          <a:xfrm>
            <a:off x="0" y="4481995"/>
            <a:ext cx="12191996" cy="1655996"/>
          </a:xfrm>
          <a:solidFill>
            <a:srgbClr val="009CDE">
              <a:alpha val="89803"/>
            </a:srgbClr>
          </a:solidFill>
        </p:spPr>
        <p:txBody>
          <a:bodyPr lIns="467999" tIns="215999" rIns="359999" bIns="215999"/>
          <a:lstStyle>
            <a:lvl1pPr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6" name="Google Shape;167;p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15414" y="476009"/>
            <a:ext cx="3175756" cy="11215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68;p16"/>
          <p:cNvSpPr txBox="1">
            <a:spLocks noGrp="1"/>
          </p:cNvSpPr>
          <p:nvPr>
            <p:ph type="body" idx="29"/>
          </p:nvPr>
        </p:nvSpPr>
        <p:spPr>
          <a:xfrm>
            <a:off x="9495915" y="6507007"/>
            <a:ext cx="2195254" cy="247646"/>
          </a:xfrm>
        </p:spPr>
        <p:txBody>
          <a:bodyPr rIns="0" anchor="ctr" anchorCtr="1"/>
          <a:lstStyle>
            <a:lvl1pPr algn="ctr">
              <a:defRPr sz="1600" b="1">
                <a:solidFill>
                  <a:srgbClr val="009CDE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4;p17"/>
          <p:cNvSpPr txBox="1">
            <a:spLocks noGrp="1"/>
          </p:cNvSpPr>
          <p:nvPr>
            <p:ph type="body" idx="4294967295"/>
          </p:nvPr>
        </p:nvSpPr>
        <p:spPr>
          <a:xfrm>
            <a:off x="6402052" y="1904859"/>
            <a:ext cx="4829175" cy="719056"/>
          </a:xfrm>
        </p:spPr>
        <p:txBody>
          <a:bodyPr lIns="0" rIns="0" anchor="ctr"/>
          <a:lstStyle>
            <a:lvl1pPr>
              <a:lnSpc>
                <a:spcPct val="120000"/>
              </a:lnSpc>
              <a:defRPr/>
            </a:lvl1pPr>
          </a:lstStyle>
          <a:p>
            <a:pPr lvl="0"/>
            <a:endParaRPr lang="en-US"/>
          </a:p>
        </p:txBody>
      </p:sp>
      <p:sp>
        <p:nvSpPr>
          <p:cNvPr id="3" name="Google Shape;175;p17"/>
          <p:cNvSpPr txBox="1">
            <a:spLocks noGrp="1"/>
          </p:cNvSpPr>
          <p:nvPr>
            <p:ph type="body" idx="9"/>
          </p:nvPr>
        </p:nvSpPr>
        <p:spPr>
          <a:xfrm>
            <a:off x="6402052" y="2984857"/>
            <a:ext cx="4829175" cy="719056"/>
          </a:xfrm>
        </p:spPr>
        <p:txBody>
          <a:bodyPr lIns="0" rIns="0" anchor="ctr"/>
          <a:lstStyle>
            <a:lvl1pPr>
              <a:lnSpc>
                <a:spcPct val="120000"/>
              </a:lnSpc>
              <a:defRPr/>
            </a:lvl1pPr>
          </a:lstStyle>
          <a:p>
            <a:pPr lvl="0"/>
            <a:endParaRPr lang="en-US"/>
          </a:p>
        </p:txBody>
      </p:sp>
      <p:sp>
        <p:nvSpPr>
          <p:cNvPr id="4" name="Google Shape;176;p17"/>
          <p:cNvSpPr txBox="1">
            <a:spLocks noGrp="1"/>
          </p:cNvSpPr>
          <p:nvPr>
            <p:ph type="body" idx="19"/>
          </p:nvPr>
        </p:nvSpPr>
        <p:spPr>
          <a:xfrm>
            <a:off x="6402052" y="4064855"/>
            <a:ext cx="4829175" cy="719056"/>
          </a:xfrm>
        </p:spPr>
        <p:txBody>
          <a:bodyPr lIns="0" rIns="0" anchor="ctr"/>
          <a:lstStyle>
            <a:lvl1pPr>
              <a:lnSpc>
                <a:spcPct val="120000"/>
              </a:lnSpc>
              <a:defRPr/>
            </a:lvl1pPr>
          </a:lstStyle>
          <a:p>
            <a:pPr lvl="0"/>
            <a:endParaRPr lang="en-US"/>
          </a:p>
        </p:txBody>
      </p:sp>
      <p:sp>
        <p:nvSpPr>
          <p:cNvPr id="5" name="Google Shape;177;p17"/>
          <p:cNvSpPr txBox="1">
            <a:spLocks noGrp="1"/>
          </p:cNvSpPr>
          <p:nvPr>
            <p:ph type="body" idx="29"/>
          </p:nvPr>
        </p:nvSpPr>
        <p:spPr>
          <a:xfrm>
            <a:off x="6402052" y="5144853"/>
            <a:ext cx="4829175" cy="719056"/>
          </a:xfrm>
        </p:spPr>
        <p:txBody>
          <a:bodyPr lIns="0" rIns="0" anchor="ctr"/>
          <a:lstStyle>
            <a:lvl1pPr>
              <a:lnSpc>
                <a:spcPct val="120000"/>
              </a:lnSpc>
              <a:defRPr/>
            </a:lvl1pPr>
          </a:lstStyle>
          <a:p>
            <a:pPr lvl="0"/>
            <a:endParaRPr lang="en-US"/>
          </a:p>
        </p:txBody>
      </p:sp>
      <p:sp>
        <p:nvSpPr>
          <p:cNvPr id="6" name="Google Shape;178;p17"/>
          <p:cNvSpPr txBox="1">
            <a:spLocks noGrp="1"/>
          </p:cNvSpPr>
          <p:nvPr>
            <p:ph type="body" idx="39"/>
          </p:nvPr>
        </p:nvSpPr>
        <p:spPr>
          <a:xfrm>
            <a:off x="5341933" y="824852"/>
            <a:ext cx="720720" cy="719139"/>
          </a:xfrm>
          <a:solidFill>
            <a:srgbClr val="183C5C"/>
          </a:solidFill>
        </p:spPr>
        <p:txBody>
          <a:bodyPr lIns="0" rIns="0" anchor="ctr" anchorCtr="1"/>
          <a:lstStyle>
            <a:lvl1pPr algn="ctr"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179;p17"/>
          <p:cNvSpPr txBox="1">
            <a:spLocks noGrp="1"/>
          </p:cNvSpPr>
          <p:nvPr>
            <p:ph type="body" idx="49"/>
          </p:nvPr>
        </p:nvSpPr>
        <p:spPr>
          <a:xfrm>
            <a:off x="5341933" y="1904859"/>
            <a:ext cx="720720" cy="719139"/>
          </a:xfrm>
          <a:solidFill>
            <a:srgbClr val="183C5C"/>
          </a:solidFill>
        </p:spPr>
        <p:txBody>
          <a:bodyPr lIns="0" rIns="0" anchor="ctr" anchorCtr="1"/>
          <a:lstStyle>
            <a:lvl1pPr algn="ctr"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Google Shape;180;p17"/>
          <p:cNvSpPr txBox="1">
            <a:spLocks noGrp="1"/>
          </p:cNvSpPr>
          <p:nvPr>
            <p:ph type="body" idx="59"/>
          </p:nvPr>
        </p:nvSpPr>
        <p:spPr>
          <a:xfrm>
            <a:off x="5350456" y="2984857"/>
            <a:ext cx="720720" cy="719139"/>
          </a:xfrm>
          <a:solidFill>
            <a:srgbClr val="183C5C"/>
          </a:solidFill>
        </p:spPr>
        <p:txBody>
          <a:bodyPr lIns="0" rIns="0" anchor="ctr" anchorCtr="1"/>
          <a:lstStyle>
            <a:lvl1pPr algn="ctr"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Google Shape;181;p17"/>
          <p:cNvSpPr txBox="1">
            <a:spLocks noGrp="1"/>
          </p:cNvSpPr>
          <p:nvPr>
            <p:ph type="body" idx="69"/>
          </p:nvPr>
        </p:nvSpPr>
        <p:spPr>
          <a:xfrm>
            <a:off x="5341933" y="4064855"/>
            <a:ext cx="720720" cy="719139"/>
          </a:xfrm>
          <a:solidFill>
            <a:srgbClr val="183C5C"/>
          </a:solidFill>
        </p:spPr>
        <p:txBody>
          <a:bodyPr lIns="0" rIns="0" anchor="ctr" anchorCtr="1"/>
          <a:lstStyle>
            <a:lvl1pPr algn="ctr"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Google Shape;182;p17"/>
          <p:cNvSpPr txBox="1">
            <a:spLocks noGrp="1"/>
          </p:cNvSpPr>
          <p:nvPr>
            <p:ph type="body" idx="79"/>
          </p:nvPr>
        </p:nvSpPr>
        <p:spPr>
          <a:xfrm>
            <a:off x="5341933" y="5144853"/>
            <a:ext cx="720720" cy="719139"/>
          </a:xfrm>
          <a:solidFill>
            <a:srgbClr val="183C5C"/>
          </a:solidFill>
        </p:spPr>
        <p:txBody>
          <a:bodyPr lIns="0" rIns="0" anchor="ctr" anchorCtr="1"/>
          <a:lstStyle>
            <a:lvl1pPr algn="ctr"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Google Shape;183;p1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pic>
        <p:nvPicPr>
          <p:cNvPr id="12" name="Google Shape;184;p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3" y="6251176"/>
            <a:ext cx="1792516" cy="548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 noGrp="1"/>
          </p:cNvSpPr>
          <p:nvPr>
            <p:ph type="body" idx="4294967295"/>
          </p:nvPr>
        </p:nvSpPr>
        <p:spPr>
          <a:xfrm rot="10799991">
            <a:off x="10750408" y="-18"/>
            <a:ext cx="1441588" cy="1255827"/>
          </a:xfrm>
          <a:solidFill>
            <a:srgbClr val="9B9B9B"/>
          </a:solidFill>
        </p:spPr>
        <p:txBody>
          <a:bodyPr/>
          <a:lstStyle>
            <a:lvl1pPr marL="0" indent="0"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27180F2A-205D-4CD2-8140-D5AFE32686A1}" type="slidenum">
              <a:rPr/>
              <a:t>‹#›</a:t>
            </a:fld>
            <a:endParaRPr lang="en-GB"/>
          </a:p>
        </p:txBody>
      </p:sp>
      <p:sp>
        <p:nvSpPr>
          <p:cNvPr id="3" name="Text Placeholder 7"/>
          <p:cNvSpPr txBox="1">
            <a:spLocks noGrp="1"/>
          </p:cNvSpPr>
          <p:nvPr>
            <p:ph type="body" idx="4294967295" hasCustomPrompt="1"/>
          </p:nvPr>
        </p:nvSpPr>
        <p:spPr>
          <a:xfrm>
            <a:off x="479995" y="6293650"/>
            <a:ext cx="11226363" cy="208574"/>
          </a:xfrm>
        </p:spPr>
        <p:txBody>
          <a:bodyPr>
            <a:normAutofit/>
          </a:bodyPr>
          <a:lstStyle>
            <a:lvl1pPr>
              <a:defRPr lang="en-GB" sz="800"/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4" name="Title 6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E9726-ABDB-4430-AF6D-7D9FBF9B3533}" type="slidenum">
              <a:rPr/>
              <a:t>‹#›</a:t>
            </a:fld>
            <a:endParaRPr lang="en-US"/>
          </a:p>
        </p:txBody>
      </p:sp>
      <p:sp>
        <p:nvSpPr>
          <p:cNvPr id="3" name="Google Shape;29;p3"/>
          <p:cNvSpPr txBox="1">
            <a:spLocks noGrp="1"/>
          </p:cNvSpPr>
          <p:nvPr>
            <p:ph type="body" idx="4294967295"/>
          </p:nvPr>
        </p:nvSpPr>
        <p:spPr>
          <a:xfrm>
            <a:off x="479995" y="6293650"/>
            <a:ext cx="11226363" cy="208574"/>
          </a:xfrm>
        </p:spPr>
        <p:txBody>
          <a:bodyPr/>
          <a:lstStyle>
            <a:lvl1pPr>
              <a:defRPr sz="800"/>
            </a:lvl1pPr>
          </a:lstStyle>
          <a:p>
            <a:pPr lvl="0"/>
            <a:endParaRPr lang="en-US"/>
          </a:p>
        </p:txBody>
      </p:sp>
      <p:sp>
        <p:nvSpPr>
          <p:cNvPr id="4" name="Google Shape;30;p3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27/05/2020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296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;p4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Google Shape;37;p4"/>
          <p:cNvSpPr txBox="1">
            <a:spLocks noGrp="1"/>
          </p:cNvSpPr>
          <p:nvPr>
            <p:ph type="body" idx="4294967295"/>
          </p:nvPr>
        </p:nvSpPr>
        <p:spPr>
          <a:xfrm>
            <a:off x="479995" y="2159995"/>
            <a:ext cx="5471998" cy="16559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Google Shape;38;p4"/>
          <p:cNvSpPr txBox="1">
            <a:spLocks noGrp="1"/>
          </p:cNvSpPr>
          <p:nvPr>
            <p:ph type="body" idx="9"/>
          </p:nvPr>
        </p:nvSpPr>
        <p:spPr>
          <a:xfrm>
            <a:off x="6234360" y="2159995"/>
            <a:ext cx="5471998" cy="16559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Google Shape;39;p4"/>
          <p:cNvSpPr txBox="1">
            <a:spLocks noGrp="1"/>
          </p:cNvSpPr>
          <p:nvPr>
            <p:ph type="body" idx="19"/>
          </p:nvPr>
        </p:nvSpPr>
        <p:spPr>
          <a:xfrm>
            <a:off x="479995" y="1799996"/>
            <a:ext cx="5471998" cy="252008"/>
          </a:xfrm>
          <a:solidFill>
            <a:srgbClr val="009CDE"/>
          </a:solidFill>
        </p:spPr>
        <p:txBody>
          <a:bodyPr lIns="71999" tIns="18004" rIns="71999" bIns="18004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Google Shape;40;p4"/>
          <p:cNvSpPr txBox="1">
            <a:spLocks noGrp="1"/>
          </p:cNvSpPr>
          <p:nvPr>
            <p:ph type="body" idx="29"/>
          </p:nvPr>
        </p:nvSpPr>
        <p:spPr>
          <a:xfrm>
            <a:off x="6234360" y="1799996"/>
            <a:ext cx="5471998" cy="252008"/>
          </a:xfrm>
          <a:solidFill>
            <a:srgbClr val="009CDE"/>
          </a:solidFill>
        </p:spPr>
        <p:txBody>
          <a:bodyPr lIns="71999" tIns="18004" rIns="71999" bIns="18004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41;p4"/>
          <p:cNvSpPr txBox="1">
            <a:spLocks noGrp="1"/>
          </p:cNvSpPr>
          <p:nvPr>
            <p:ph type="body" idx="39"/>
          </p:nvPr>
        </p:nvSpPr>
        <p:spPr>
          <a:xfrm>
            <a:off x="480480" y="1188006"/>
            <a:ext cx="8159995" cy="288922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endParaRPr lang="en-US"/>
          </a:p>
        </p:txBody>
      </p:sp>
      <p:sp>
        <p:nvSpPr>
          <p:cNvPr id="8" name="Google Shape;42;p4"/>
          <p:cNvSpPr txBox="1">
            <a:spLocks noGrp="1"/>
          </p:cNvSpPr>
          <p:nvPr>
            <p:ph type="body" idx="49"/>
          </p:nvPr>
        </p:nvSpPr>
        <p:spPr>
          <a:xfrm>
            <a:off x="479995" y="4381201"/>
            <a:ext cx="5471998" cy="16559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Google Shape;43;p4"/>
          <p:cNvSpPr txBox="1">
            <a:spLocks noGrp="1"/>
          </p:cNvSpPr>
          <p:nvPr>
            <p:ph type="body" idx="59"/>
          </p:nvPr>
        </p:nvSpPr>
        <p:spPr>
          <a:xfrm>
            <a:off x="6234360" y="4381201"/>
            <a:ext cx="5471998" cy="16559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Google Shape;44;p4"/>
          <p:cNvSpPr txBox="1">
            <a:spLocks noGrp="1"/>
          </p:cNvSpPr>
          <p:nvPr>
            <p:ph type="body" idx="69"/>
          </p:nvPr>
        </p:nvSpPr>
        <p:spPr>
          <a:xfrm>
            <a:off x="479995" y="4039526"/>
            <a:ext cx="5471998" cy="252008"/>
          </a:xfrm>
          <a:solidFill>
            <a:srgbClr val="009CDE"/>
          </a:solidFill>
        </p:spPr>
        <p:txBody>
          <a:bodyPr lIns="71999" tIns="18004" rIns="71999" bIns="18004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Google Shape;45;p4"/>
          <p:cNvSpPr txBox="1">
            <a:spLocks noGrp="1"/>
          </p:cNvSpPr>
          <p:nvPr>
            <p:ph type="body" idx="79"/>
          </p:nvPr>
        </p:nvSpPr>
        <p:spPr>
          <a:xfrm>
            <a:off x="6234360" y="4039526"/>
            <a:ext cx="5471998" cy="252008"/>
          </a:xfrm>
          <a:solidFill>
            <a:srgbClr val="009CDE"/>
          </a:solidFill>
        </p:spPr>
        <p:txBody>
          <a:bodyPr lIns="71999" tIns="18004" rIns="71999" bIns="18004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5"/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FFFFFF"/>
          </a:solidFill>
        </p:spPr>
        <p:txBody>
          <a:bodyPr bIns="1979996" anchor="ctr" anchorCtr="1"/>
          <a:lstStyle>
            <a:lvl1pPr algn="ctr">
              <a:defRPr>
                <a:solidFill>
                  <a:srgbClr val="9B9B9B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Google Shape;48;p5"/>
          <p:cNvSpPr txBox="1">
            <a:spLocks noGrp="1"/>
          </p:cNvSpPr>
          <p:nvPr>
            <p:ph type="subTitle" idx="9"/>
          </p:nvPr>
        </p:nvSpPr>
        <p:spPr>
          <a:xfrm>
            <a:off x="0" y="4482004"/>
            <a:ext cx="12191996" cy="1655996"/>
          </a:xfrm>
          <a:solidFill>
            <a:srgbClr val="009CDE"/>
          </a:solidFill>
        </p:spPr>
        <p:txBody>
          <a:bodyPr lIns="467999" tIns="359999" rIns="359999" bIns="827998" anchor="b"/>
          <a:lstStyle>
            <a:lvl1pPr>
              <a:lnSpc>
                <a:spcPct val="9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Google Shape;49;p5"/>
          <p:cNvSpPr txBox="1">
            <a:spLocks noGrp="1"/>
          </p:cNvSpPr>
          <p:nvPr>
            <p:ph type="title"/>
          </p:nvPr>
        </p:nvSpPr>
        <p:spPr>
          <a:xfrm>
            <a:off x="0" y="485180"/>
            <a:ext cx="7344003" cy="1119161"/>
          </a:xfrm>
        </p:spPr>
        <p:txBody>
          <a:bodyPr lIns="467999" tIns="71999" rIns="450003" bIns="179999" anchor="t"/>
          <a:lstStyle>
            <a:lvl1pPr>
              <a:lnSpc>
                <a:spcPct val="85000"/>
              </a:lnSpc>
              <a:defRPr sz="4200"/>
            </a:lvl1pPr>
          </a:lstStyle>
          <a:p>
            <a:pPr lvl="0"/>
            <a:endParaRPr lang="en-US"/>
          </a:p>
        </p:txBody>
      </p:sp>
      <p:sp>
        <p:nvSpPr>
          <p:cNvPr id="5" name="Google Shape;50;p5"/>
          <p:cNvSpPr txBox="1">
            <a:spLocks noGrp="1"/>
          </p:cNvSpPr>
          <p:nvPr>
            <p:ph type="body" idx="19"/>
          </p:nvPr>
        </p:nvSpPr>
        <p:spPr>
          <a:xfrm>
            <a:off x="479995" y="6507007"/>
            <a:ext cx="5971598" cy="247646"/>
          </a:xfrm>
        </p:spPr>
        <p:txBody>
          <a:bodyPr lIns="0" anchor="ctr"/>
          <a:lstStyle>
            <a:lvl1pPr>
              <a:defRPr sz="1000"/>
            </a:lvl1pPr>
          </a:lstStyle>
          <a:p>
            <a:pPr lvl="0"/>
            <a:endParaRPr lang="en-US"/>
          </a:p>
        </p:txBody>
      </p:sp>
      <p:sp>
        <p:nvSpPr>
          <p:cNvPr id="6" name="Google Shape;51;p5"/>
          <p:cNvSpPr txBox="1">
            <a:spLocks noGrp="1"/>
          </p:cNvSpPr>
          <p:nvPr>
            <p:ph type="body" idx="29"/>
          </p:nvPr>
        </p:nvSpPr>
        <p:spPr>
          <a:xfrm>
            <a:off x="9495915" y="5831933"/>
            <a:ext cx="2195254" cy="247646"/>
          </a:xfrm>
        </p:spPr>
        <p:txBody>
          <a:bodyPr rIns="0" anchor="ctr" anchorCtr="1"/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52;p5"/>
          <p:cNvSpPr txBox="1">
            <a:spLocks noGrp="1"/>
          </p:cNvSpPr>
          <p:nvPr>
            <p:ph type="body" idx="39"/>
          </p:nvPr>
        </p:nvSpPr>
        <p:spPr>
          <a:xfrm>
            <a:off x="479995" y="5440853"/>
            <a:ext cx="11211174" cy="287999"/>
          </a:xfrm>
        </p:spPr>
        <p:txBody>
          <a:bodyPr lIns="0" rIns="90004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8" name="Google Shape;53;p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15414" y="476009"/>
            <a:ext cx="3175756" cy="11215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360166-F7FA-42FA-8409-9F011188F4B0}" type="slidenum">
              <a:rPr/>
              <a:t>‹#›</a:t>
            </a:fld>
            <a:endParaRPr lang="en-US"/>
          </a:p>
        </p:txBody>
      </p:sp>
      <p:sp>
        <p:nvSpPr>
          <p:cNvPr id="3" name="Google Shape;60;p6"/>
          <p:cNvSpPr txBox="1">
            <a:spLocks noGrp="1"/>
          </p:cNvSpPr>
          <p:nvPr>
            <p:ph type="body" idx="4294967295"/>
          </p:nvPr>
        </p:nvSpPr>
        <p:spPr>
          <a:xfrm>
            <a:off x="479995" y="6293650"/>
            <a:ext cx="11226363" cy="208574"/>
          </a:xfrm>
        </p:spPr>
        <p:txBody>
          <a:bodyPr/>
          <a:lstStyle>
            <a:lvl1pPr>
              <a:defRPr sz="800"/>
            </a:lvl1pPr>
          </a:lstStyle>
          <a:p>
            <a:pPr lvl="0"/>
            <a:endParaRPr lang="en-US"/>
          </a:p>
        </p:txBody>
      </p:sp>
      <p:sp>
        <p:nvSpPr>
          <p:cNvPr id="4" name="Google Shape;61;p6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Google Shape;62;p6"/>
          <p:cNvSpPr txBox="1">
            <a:spLocks noGrp="1"/>
          </p:cNvSpPr>
          <p:nvPr>
            <p:ph type="body" idx="9"/>
          </p:nvPr>
        </p:nvSpPr>
        <p:spPr>
          <a:xfrm>
            <a:off x="480480" y="1188006"/>
            <a:ext cx="8159995" cy="288922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Google Shape;69;p7"/>
          <p:cNvSpPr txBox="1">
            <a:spLocks noGrp="1"/>
          </p:cNvSpPr>
          <p:nvPr>
            <p:ph type="body" idx="4294967295"/>
          </p:nvPr>
        </p:nvSpPr>
        <p:spPr>
          <a:xfrm>
            <a:off x="479995" y="2159995"/>
            <a:ext cx="5471998" cy="387720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Google Shape;70;p7"/>
          <p:cNvSpPr txBox="1">
            <a:spLocks noGrp="1"/>
          </p:cNvSpPr>
          <p:nvPr>
            <p:ph type="body" idx="9"/>
          </p:nvPr>
        </p:nvSpPr>
        <p:spPr>
          <a:xfrm>
            <a:off x="6234360" y="2159995"/>
            <a:ext cx="5471998" cy="387720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Google Shape;71;p7"/>
          <p:cNvSpPr txBox="1">
            <a:spLocks noGrp="1"/>
          </p:cNvSpPr>
          <p:nvPr>
            <p:ph type="body" idx="19"/>
          </p:nvPr>
        </p:nvSpPr>
        <p:spPr>
          <a:xfrm>
            <a:off x="480480" y="1188006"/>
            <a:ext cx="8159995" cy="288922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endParaRPr lang="en-US"/>
          </a:p>
        </p:txBody>
      </p:sp>
      <p:sp>
        <p:nvSpPr>
          <p:cNvPr id="6" name="Google Shape;72;p7"/>
          <p:cNvSpPr txBox="1">
            <a:spLocks noGrp="1"/>
          </p:cNvSpPr>
          <p:nvPr>
            <p:ph type="body" idx="29"/>
          </p:nvPr>
        </p:nvSpPr>
        <p:spPr>
          <a:xfrm>
            <a:off x="479995" y="1799996"/>
            <a:ext cx="5471998" cy="252008"/>
          </a:xfrm>
          <a:solidFill>
            <a:srgbClr val="009CDE"/>
          </a:solidFill>
        </p:spPr>
        <p:txBody>
          <a:bodyPr lIns="71999" tIns="18004" rIns="71999" bIns="18004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73;p7"/>
          <p:cNvSpPr txBox="1">
            <a:spLocks noGrp="1"/>
          </p:cNvSpPr>
          <p:nvPr>
            <p:ph type="body" idx="39"/>
          </p:nvPr>
        </p:nvSpPr>
        <p:spPr>
          <a:xfrm>
            <a:off x="6234360" y="1799996"/>
            <a:ext cx="5471998" cy="252008"/>
          </a:xfrm>
          <a:solidFill>
            <a:srgbClr val="009CDE"/>
          </a:solidFill>
        </p:spPr>
        <p:txBody>
          <a:bodyPr lIns="71999" tIns="18004" rIns="71999" bIns="18004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8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Google Shape;80;p8"/>
          <p:cNvSpPr txBox="1">
            <a:spLocks noGrp="1"/>
          </p:cNvSpPr>
          <p:nvPr>
            <p:ph type="body" idx="4294967295"/>
          </p:nvPr>
        </p:nvSpPr>
        <p:spPr>
          <a:xfrm>
            <a:off x="479995" y="2159995"/>
            <a:ext cx="3551995" cy="387720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Google Shape;81;p8"/>
          <p:cNvSpPr txBox="1">
            <a:spLocks noGrp="1"/>
          </p:cNvSpPr>
          <p:nvPr>
            <p:ph type="body" idx="9"/>
          </p:nvPr>
        </p:nvSpPr>
        <p:spPr>
          <a:xfrm>
            <a:off x="479995" y="1799996"/>
            <a:ext cx="3551995" cy="252008"/>
          </a:xfrm>
          <a:solidFill>
            <a:srgbClr val="009CDE"/>
          </a:solidFill>
        </p:spPr>
        <p:txBody>
          <a:bodyPr lIns="71999" tIns="18004" rIns="71999" bIns="18004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Google Shape;82;p8"/>
          <p:cNvSpPr txBox="1">
            <a:spLocks noGrp="1"/>
          </p:cNvSpPr>
          <p:nvPr>
            <p:ph type="body" idx="19"/>
          </p:nvPr>
        </p:nvSpPr>
        <p:spPr>
          <a:xfrm>
            <a:off x="4317184" y="2159995"/>
            <a:ext cx="3551995" cy="387720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Google Shape;83;p8"/>
          <p:cNvSpPr txBox="1">
            <a:spLocks noGrp="1"/>
          </p:cNvSpPr>
          <p:nvPr>
            <p:ph type="body" idx="29"/>
          </p:nvPr>
        </p:nvSpPr>
        <p:spPr>
          <a:xfrm>
            <a:off x="4317184" y="1799996"/>
            <a:ext cx="3551995" cy="252008"/>
          </a:xfrm>
          <a:solidFill>
            <a:srgbClr val="009CDE"/>
          </a:solidFill>
        </p:spPr>
        <p:txBody>
          <a:bodyPr lIns="71999" tIns="18004" rIns="71999" bIns="18004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84;p8"/>
          <p:cNvSpPr txBox="1">
            <a:spLocks noGrp="1"/>
          </p:cNvSpPr>
          <p:nvPr>
            <p:ph type="body" idx="39"/>
          </p:nvPr>
        </p:nvSpPr>
        <p:spPr>
          <a:xfrm>
            <a:off x="8154363" y="2159995"/>
            <a:ext cx="3551995" cy="387720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Google Shape;85;p8"/>
          <p:cNvSpPr txBox="1">
            <a:spLocks noGrp="1"/>
          </p:cNvSpPr>
          <p:nvPr>
            <p:ph type="body" idx="49"/>
          </p:nvPr>
        </p:nvSpPr>
        <p:spPr>
          <a:xfrm>
            <a:off x="8154363" y="1799996"/>
            <a:ext cx="3551995" cy="252008"/>
          </a:xfrm>
          <a:solidFill>
            <a:srgbClr val="009CDE"/>
          </a:solidFill>
        </p:spPr>
        <p:txBody>
          <a:bodyPr lIns="71999" tIns="18004" rIns="71999" bIns="18004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Google Shape;86;p8"/>
          <p:cNvSpPr txBox="1">
            <a:spLocks noGrp="1"/>
          </p:cNvSpPr>
          <p:nvPr>
            <p:ph type="body" idx="59"/>
          </p:nvPr>
        </p:nvSpPr>
        <p:spPr>
          <a:xfrm>
            <a:off x="480480" y="1188006"/>
            <a:ext cx="8159995" cy="288922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;p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31A311-B5DE-462C-A897-2F5B0116E324}" type="slidenum">
              <a:rPr/>
              <a:t>‹#›</a:t>
            </a:fld>
            <a:endParaRPr lang="en-US"/>
          </a:p>
        </p:txBody>
      </p:sp>
      <p:sp>
        <p:nvSpPr>
          <p:cNvPr id="3" name="Google Shape;93;p9"/>
          <p:cNvSpPr txBox="1">
            <a:spLocks noGrp="1"/>
          </p:cNvSpPr>
          <p:nvPr>
            <p:ph type="body" idx="4294967295"/>
          </p:nvPr>
        </p:nvSpPr>
        <p:spPr>
          <a:xfrm>
            <a:off x="479995" y="6293650"/>
            <a:ext cx="11226363" cy="208574"/>
          </a:xfrm>
        </p:spPr>
        <p:txBody>
          <a:bodyPr/>
          <a:lstStyle>
            <a:lvl1pPr>
              <a:defRPr sz="800"/>
            </a:lvl1pPr>
          </a:lstStyle>
          <a:p>
            <a:pPr lvl="0"/>
            <a:endParaRPr lang="en-US"/>
          </a:p>
        </p:txBody>
      </p:sp>
      <p:sp>
        <p:nvSpPr>
          <p:cNvPr id="4" name="Google Shape;94;p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Google Shape;95;p9"/>
          <p:cNvSpPr txBox="1">
            <a:spLocks noGrp="1"/>
          </p:cNvSpPr>
          <p:nvPr>
            <p:ph type="body" idx="9"/>
          </p:nvPr>
        </p:nvSpPr>
        <p:spPr>
          <a:xfrm>
            <a:off x="480480" y="1188006"/>
            <a:ext cx="8159995" cy="288922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1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0985B1-D1A2-47F4-86DF-780331D2D8EF}" type="slidenum">
              <a:rPr/>
              <a:t>‹#›</a:t>
            </a:fld>
            <a:endParaRPr lang="en-US"/>
          </a:p>
        </p:txBody>
      </p:sp>
      <p:sp>
        <p:nvSpPr>
          <p:cNvPr id="3" name="Google Shape;102;p10"/>
          <p:cNvSpPr txBox="1">
            <a:spLocks noGrp="1"/>
          </p:cNvSpPr>
          <p:nvPr>
            <p:ph type="body" idx="4294967295"/>
          </p:nvPr>
        </p:nvSpPr>
        <p:spPr>
          <a:xfrm>
            <a:off x="479995" y="6293650"/>
            <a:ext cx="11226363" cy="208574"/>
          </a:xfrm>
        </p:spPr>
        <p:txBody>
          <a:bodyPr/>
          <a:lstStyle>
            <a:lvl1pPr>
              <a:defRPr sz="800"/>
            </a:lvl1pPr>
          </a:lstStyle>
          <a:p>
            <a:pPr lvl="0"/>
            <a:endParaRPr lang="en-US"/>
          </a:p>
        </p:txBody>
      </p:sp>
      <p:sp>
        <p:nvSpPr>
          <p:cNvPr id="4" name="Google Shape;103;p10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Google Shape;104;p10"/>
          <p:cNvSpPr txBox="1">
            <a:spLocks noGrp="1"/>
          </p:cNvSpPr>
          <p:nvPr>
            <p:ph type="body" idx="9"/>
          </p:nvPr>
        </p:nvSpPr>
        <p:spPr>
          <a:xfrm>
            <a:off x="480480" y="1188006"/>
            <a:ext cx="8159995" cy="288922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1"/>
          <p:cNvSpPr txBox="1">
            <a:spLocks noGrp="1"/>
          </p:cNvSpPr>
          <p:nvPr>
            <p:ph type="title"/>
          </p:nvPr>
        </p:nvSpPr>
        <p:spPr>
          <a:xfrm>
            <a:off x="479995" y="359999"/>
            <a:ext cx="8159995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4" tIns="0" rIns="359999" bIns="0" anchor="b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Google Shape;11;p1"/>
          <p:cNvSpPr txBox="1">
            <a:spLocks noGrp="1"/>
          </p:cNvSpPr>
          <p:nvPr>
            <p:ph type="body" idx="1"/>
          </p:nvPr>
        </p:nvSpPr>
        <p:spPr>
          <a:xfrm>
            <a:off x="479995" y="1799996"/>
            <a:ext cx="11232004" cy="423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4" tIns="0" rIns="18004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Google Shape;12;p1"/>
          <p:cNvSpPr txBox="1">
            <a:spLocks noGrp="1"/>
          </p:cNvSpPr>
          <p:nvPr>
            <p:ph type="dt" sz="half" idx="2"/>
          </p:nvPr>
        </p:nvSpPr>
        <p:spPr>
          <a:xfrm>
            <a:off x="479995" y="6580589"/>
            <a:ext cx="790005" cy="17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b="0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Google Shape;13;p1"/>
          <p:cNvSpPr txBox="1">
            <a:spLocks noGrp="1"/>
          </p:cNvSpPr>
          <p:nvPr>
            <p:ph type="ftr" sz="quarter" idx="3"/>
          </p:nvPr>
        </p:nvSpPr>
        <p:spPr>
          <a:xfrm>
            <a:off x="1392987" y="6580589"/>
            <a:ext cx="2264612" cy="17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b="0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Google Shape;14;p1"/>
          <p:cNvSpPr txBox="1">
            <a:spLocks noGrp="1"/>
          </p:cNvSpPr>
          <p:nvPr>
            <p:ph type="sldNum" sz="quarter" idx="4"/>
          </p:nvPr>
        </p:nvSpPr>
        <p:spPr>
          <a:xfrm>
            <a:off x="11416430" y="6580589"/>
            <a:ext cx="289928" cy="17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b="0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</a:defRPr>
            </a:lvl1pPr>
          </a:lstStyle>
          <a:p>
            <a:pPr lvl="0"/>
            <a:fld id="{98C02984-FABC-41E9-A1BF-04C74F5C4FAC}" type="slidenum">
              <a:rPr/>
              <a:t>‹#›</a:t>
            </a:fld>
            <a:endParaRPr lang="en-US"/>
          </a:p>
        </p:txBody>
      </p:sp>
      <p:sp>
        <p:nvSpPr>
          <p:cNvPr id="7" name="Google Shape;15;p1"/>
          <p:cNvSpPr/>
          <p:nvPr/>
        </p:nvSpPr>
        <p:spPr>
          <a:xfrm>
            <a:off x="9735598" y="2128183"/>
            <a:ext cx="1976402" cy="694797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21" tIns="45701" rIns="91421" bIns="4570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" name="Google Shape;16;p1" descr="A close up of a logo&#10;&#10;Description generated with very high confidence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9630844" y="379494"/>
            <a:ext cx="1974939" cy="6948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1" r:id="rId20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defRPr lang="en-US" sz="2800" b="1" i="0" u="none" strike="noStrike" kern="0" cap="none" spc="0" baseline="0">
          <a:solidFill>
            <a:srgbClr val="009CDE"/>
          </a:solidFill>
          <a:uFillTx/>
          <a:latin typeface="Arial" panose="020B0604020202020204"/>
          <a:ea typeface="Arial" panose="020B0604020202020204"/>
          <a:cs typeface="Arial" panose="020B0604020202020204"/>
        </a:defRPr>
      </a:lvl1pPr>
    </p:titleStyle>
    <p:bodyStyle>
      <a:lvl1pPr marL="4572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0"/>
        </a:spcAft>
        <a:buNone/>
        <a:defRPr lang="en-US" sz="1400" b="0" i="0" u="none" strike="noStrike" kern="0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/>
        <a:buChar char="•"/>
        <a:defRPr lang="en-US" sz="24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/>
        <a:buChar char="•"/>
        <a:defRPr lang="en-US" sz="20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emergencies/diseases/novel-coronavirus-2019/global-research-on-novel-coronavirus-2019-ncov" TargetMode="External"/><Relationship Id="rId3" Type="http://schemas.openxmlformats.org/officeDocument/2006/relationships/hyperlink" Target="https://www.who.int/emergencies/diseases/novel-coronavirus-2019/global-research-on-novel-coronavirus-2019-ncov/solidarity-trial-accelerating-a-safe-and-effective-covid-19-vaccine" TargetMode="External"/><Relationship Id="rId7" Type="http://schemas.openxmlformats.org/officeDocument/2006/relationships/hyperlink" Target="https://www.who.int/who-documents-detail/access-to-covid-19-tools-(act)-accelerat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who.int/news-room/articles-detail/call-for-interest-in-engagement-of-vaccine-trial-sites-in-evaluation-of-covid19-vaccines-in-adaptive-multi-country-global-solidarity-vaccine-trial" TargetMode="External"/><Relationship Id="rId5" Type="http://schemas.openxmlformats.org/officeDocument/2006/relationships/hyperlink" Target="https://www.who.int/who-documents-detail/who-target-product-profiles-for-covid-19-vaccines" TargetMode="External"/><Relationship Id="rId4" Type="http://schemas.openxmlformats.org/officeDocument/2006/relationships/hyperlink" Target="https://www.who.int/emergencies/diseases/novel-coronavirus-2019/question-and-answers-hub/q-a-detail/ethics-and-covid-19" TargetMode="External"/><Relationship Id="rId9" Type="http://schemas.openxmlformats.org/officeDocument/2006/relationships/hyperlink" Target="https://www.who.int/who-documents-detail/draft-landscape-of-covid-19-candidate-vaccin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ouN4ZGEwYw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vi.org/vaccineswork/covid-19-vaccine-ra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ho.int/who-documents-detail/draft-landscape-of-covid-19-candidate-vaccines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blueprint/priority-diseases/key-action/Outline_CoreProtocol_vaccine_trial_0904202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3;p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87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94;p19"/>
          <p:cNvSpPr txBox="1">
            <a:spLocks noGrp="1"/>
          </p:cNvSpPr>
          <p:nvPr>
            <p:ph type="ctrTitle"/>
          </p:nvPr>
        </p:nvSpPr>
        <p:spPr>
          <a:xfrm>
            <a:off x="133374" y="3901978"/>
            <a:ext cx="5154243" cy="914756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4" tIns="0" rIns="359999" bIns="0" anchor="b" anchorCtr="0" compatLnSpc="1">
            <a:noAutofit/>
          </a:bodyPr>
          <a:lstStyle/>
          <a:p>
            <a:pPr lvl="0"/>
            <a:r>
              <a:rPr lang="en-US" sz="4000" dirty="0">
                <a:solidFill>
                  <a:srgbClr val="FFFFFF"/>
                </a:solidFill>
              </a:rPr>
              <a:t>COVID-19 </a:t>
            </a:r>
            <a:r>
              <a:rPr lang="ru-RU" sz="4000" dirty="0">
                <a:solidFill>
                  <a:srgbClr val="FFFFFF"/>
                </a:solidFill>
              </a:rPr>
              <a:t>разработка и внедрение вакцин</a:t>
            </a:r>
            <a:r>
              <a:rPr lang="en-US" sz="4000" dirty="0">
                <a:solidFill>
                  <a:srgbClr val="FFFFFF"/>
                </a:solidFill>
              </a:rPr>
              <a:t>; </a:t>
            </a:r>
            <a:r>
              <a:rPr lang="ru-RU" sz="4000" dirty="0">
                <a:solidFill>
                  <a:srgbClr val="FFFFFF"/>
                </a:solidFill>
              </a:rPr>
              <a:t>обновленная информация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Google Shape;195;p19"/>
          <p:cNvSpPr/>
          <p:nvPr/>
        </p:nvSpPr>
        <p:spPr>
          <a:xfrm>
            <a:off x="6786329" y="3803565"/>
            <a:ext cx="5399797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45701" rIns="91421" bIns="4570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2400" b="1" i="0" u="none" strike="noStrike" kern="0" cap="none" spc="0" baseline="0">
                <a:solidFill>
                  <a:srgbClr val="183C5C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</a:br>
            <a:endParaRPr lang="en-US" sz="2400" b="0" i="0" u="none" strike="noStrike" kern="0" cap="none" spc="0" baseline="0">
              <a:solidFill>
                <a:srgbClr val="183C5C"/>
              </a:solidFill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" name="Google Shape;196;p19" descr="A close up of a logo&#10;&#10;Description automatically generated"/>
          <p:cNvPicPr>
            <a:picLocks noChangeAspect="1"/>
          </p:cNvPicPr>
          <p:nvPr/>
        </p:nvPicPr>
        <p:blipFill>
          <a:blip r:embed="rId4"/>
          <a:srcRect l="9502" t="16901" r="10285" b="19115"/>
          <a:stretch>
            <a:fillRect/>
          </a:stretch>
        </p:blipFill>
        <p:spPr>
          <a:xfrm>
            <a:off x="133374" y="6317178"/>
            <a:ext cx="1290703" cy="4114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oogle Shape;197;p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19682" y="6329156"/>
            <a:ext cx="1266444" cy="3874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oogle Shape;199;p19"/>
          <p:cNvSpPr/>
          <p:nvPr/>
        </p:nvSpPr>
        <p:spPr>
          <a:xfrm>
            <a:off x="1665268" y="5913662"/>
            <a:ext cx="9181572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45701" rIns="91421" bIns="4570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0" cap="none" spc="0" baseline="0" dirty="0">
              <a:solidFill>
                <a:srgbClr val="002060"/>
              </a:solidFill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0809A-AF45-4BF6-9BE9-E50B29DFF79E}"/>
              </a:ext>
            </a:extLst>
          </p:cNvPr>
          <p:cNvSpPr txBox="1"/>
          <p:nvPr/>
        </p:nvSpPr>
        <p:spPr>
          <a:xfrm>
            <a:off x="5287617" y="4417255"/>
            <a:ext cx="6135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Developed by:  Dr </a:t>
            </a:r>
            <a:r>
              <a:rPr lang="en-GB" b="1" dirty="0" err="1"/>
              <a:t>Siddharta</a:t>
            </a:r>
            <a:r>
              <a:rPr lang="en-GB" b="1" dirty="0"/>
              <a:t> DATTA &amp; Dr Sergey Deshevoi, WHO Regional office for Europe – World Health Emergency Programme &amp; Programme for Vaccine-preventable Infections and Immunizations,</a:t>
            </a:r>
          </a:p>
          <a:p>
            <a:r>
              <a:rPr lang="en-GB" b="1" dirty="0"/>
              <a:t>Presenter: Dr Melita </a:t>
            </a:r>
            <a:r>
              <a:rPr lang="en-GB" b="1" dirty="0" err="1"/>
              <a:t>Vujnovic,</a:t>
            </a:r>
            <a:r>
              <a:rPr lang="en-GB" b="1" dirty="0"/>
              <a:t> WHO Representative to the Russian Federation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BD1D567-2450-4B0F-86A8-A7230DCB9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309505"/>
              </p:ext>
            </p:extLst>
          </p:nvPr>
        </p:nvGraphicFramePr>
        <p:xfrm>
          <a:off x="1175656" y="920126"/>
          <a:ext cx="9631680" cy="593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E8C8D8AD-1F9C-4A2B-987B-365E15300F02}"/>
              </a:ext>
            </a:extLst>
          </p:cNvPr>
          <p:cNvSpPr txBox="1">
            <a:spLocks/>
          </p:cNvSpPr>
          <p:nvPr/>
        </p:nvSpPr>
        <p:spPr>
          <a:xfrm>
            <a:off x="139338" y="225535"/>
            <a:ext cx="9927771" cy="590124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4" tIns="0" rIns="359999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en-US" sz="2800" b="1" i="0" u="none" strike="noStrike" kern="0" cap="none" spc="0" baseline="0">
                <a:solidFill>
                  <a:srgbClr val="009CDE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</a:defRPr>
            </a:lvl1pPr>
          </a:lstStyle>
          <a:p>
            <a:r>
              <a:rPr lang="ru-RU" dirty="0"/>
              <a:t>Стимулы для развития вакцинации против </a:t>
            </a:r>
            <a:r>
              <a:rPr lang="en-US" dirty="0"/>
              <a:t>COVID-19</a:t>
            </a:r>
            <a:r>
              <a:rPr lang="ru-RU" dirty="0"/>
              <a:t> в Европейском регионе ВОЗ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5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5E3ED8-7FDB-4C31-8B25-54207FCC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2" y="682216"/>
            <a:ext cx="9971314" cy="719998"/>
          </a:xfrm>
        </p:spPr>
        <p:txBody>
          <a:bodyPr/>
          <a:lstStyle/>
          <a:p>
            <a:r>
              <a:rPr lang="ru-RU" dirty="0"/>
              <a:t>Вклад Российской Федерации в разработку вакцин против </a:t>
            </a:r>
            <a:r>
              <a:rPr lang="en-US" dirty="0"/>
              <a:t>COVID-19 </a:t>
            </a:r>
            <a:r>
              <a:rPr lang="ru-RU" dirty="0"/>
              <a:t>на глобальном и региональном уровнях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901EE5-8E03-4BFB-A4DB-FC01C2E0DBF1}"/>
              </a:ext>
            </a:extLst>
          </p:cNvPr>
          <p:cNvSpPr/>
          <p:nvPr/>
        </p:nvSpPr>
        <p:spPr>
          <a:xfrm>
            <a:off x="357050" y="1651329"/>
            <a:ext cx="1076379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8 </a:t>
            </a:r>
            <a:r>
              <a:rPr lang="ru-RU" sz="2800" dirty="0"/>
              <a:t>потенциальных вакцин против </a:t>
            </a:r>
            <a:r>
              <a:rPr lang="en-US" sz="2800" dirty="0"/>
              <a:t>COVID-19</a:t>
            </a:r>
            <a:r>
              <a:rPr lang="ru-RU" sz="2800" dirty="0"/>
              <a:t> от различных учреждений Российской Федерации включены в список ВОЗ</a:t>
            </a:r>
            <a:endParaRPr lang="en-US" sz="2800" dirty="0"/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/>
              <a:t>Обмен данными с ВОЗ должен быть одним из приоритетов для совместного получения выгод на справедливой и равной основе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Содействие обеспечению готовности и планированию на уровне страны и путем укрепления целевых стимулов на региональном уровне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Поддержка на региональном и </a:t>
            </a:r>
            <a:r>
              <a:rPr lang="ru-RU" sz="2800" dirty="0" err="1"/>
              <a:t>суб</a:t>
            </a:r>
            <a:r>
              <a:rPr lang="ru-RU" sz="2800" dirty="0"/>
              <a:t>-региональном уровнях в распределении вакцин, после того, как они будут доступны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248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CA76F6-7169-054A-B04B-00471DF4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1158358"/>
            <a:ext cx="11310557" cy="4878842"/>
          </a:xfrm>
        </p:spPr>
        <p:txBody>
          <a:bodyPr/>
          <a:lstStyle/>
          <a:p>
            <a:r>
              <a:rPr lang="en-US" sz="1600" dirty="0"/>
              <a:t>Overview of the Blueprint strategy: </a:t>
            </a:r>
            <a:r>
              <a:rPr lang="en-US" sz="1600" u="sng" dirty="0">
                <a:hlinkClick r:id="rId3"/>
              </a:rPr>
              <a:t>https://www.who.int/emergencies/diseases/novel-coronavirus-2019/global-research-on-novel-coronavirus-2019-ncov/solidarity-trial-accelerating-a-safe-and-effective-covid-19-vaccine</a:t>
            </a:r>
            <a:endParaRPr lang="en-US" sz="1600" dirty="0"/>
          </a:p>
          <a:p>
            <a:r>
              <a:rPr lang="en-US" sz="1600" b="1" dirty="0"/>
              <a:t>Vaccine candidate landscape:</a:t>
            </a:r>
          </a:p>
          <a:p>
            <a:r>
              <a:rPr lang="en-US" sz="1600" dirty="0"/>
              <a:t>Q&amp;A on resource allocation and priority setting: </a:t>
            </a:r>
            <a:r>
              <a:rPr lang="en-US" sz="1600" u="sng" dirty="0">
                <a:hlinkClick r:id="rId4"/>
              </a:rPr>
              <a:t>https://www.who.int/emergencies/diseases/novel-coronavirus-2019/question-and-answers-hub/q-a-detail/ethics-and-covid-19</a:t>
            </a:r>
            <a:endParaRPr lang="en-US" sz="1600" dirty="0"/>
          </a:p>
          <a:p>
            <a:r>
              <a:rPr lang="en-US" sz="1600" dirty="0"/>
              <a:t>COVID vaccine Target Product Profile: </a:t>
            </a:r>
            <a:r>
              <a:rPr lang="en-US" sz="1600" u="sng" dirty="0">
                <a:hlinkClick r:id="rId5"/>
              </a:rPr>
              <a:t>https://www.who.int/who-documents-detail/who-target-product-profiles-for-covid-19-vaccines</a:t>
            </a:r>
            <a:endParaRPr lang="en-US" sz="1600" dirty="0"/>
          </a:p>
          <a:p>
            <a:r>
              <a:rPr lang="en-US" sz="1600" dirty="0"/>
              <a:t>Call for interest to contribute to multicenter COVID vaccine trial: </a:t>
            </a:r>
            <a:r>
              <a:rPr lang="en-US" sz="1600" u="sng" dirty="0">
                <a:hlinkClick r:id="rId6"/>
              </a:rPr>
              <a:t>https://www.who.int/news-room/articles-detail/call-for-interest-in-engagement-of-vaccine-trial-sites-in-evaluation-of-covid19-vaccines-in-adaptive-multi-country-global-solidarity-vaccine-trial</a:t>
            </a:r>
            <a:endParaRPr lang="en-US" sz="1600" u="sng" dirty="0"/>
          </a:p>
          <a:p>
            <a:r>
              <a:rPr lang="en-GB" sz="1600" dirty="0"/>
              <a:t>Access to COVID-19 Tools (act) Accelerator: </a:t>
            </a:r>
            <a:r>
              <a:rPr lang="en-GB" sz="1600" dirty="0">
                <a:hlinkClick r:id="rId7"/>
              </a:rPr>
              <a:t>https://www.who.int/who-documents-detail/access-to-covid-19-tools-(act)-accelerator</a:t>
            </a:r>
            <a:endParaRPr lang="en-GB" sz="1600" dirty="0"/>
          </a:p>
          <a:p>
            <a:r>
              <a:rPr lang="en-US" sz="1600" dirty="0">
                <a:hlinkClick r:id="rId8"/>
              </a:rPr>
              <a:t>https://www.who.int/emergencies/diseases/novel-coronavirus-2019/global-research-on-novel-coronavirus-2019-ncov</a:t>
            </a:r>
            <a:endParaRPr lang="en-US" sz="1600" dirty="0">
              <a:hlinkClick r:id="rId9"/>
            </a:endParaRPr>
          </a:p>
          <a:p>
            <a:r>
              <a:rPr lang="en-US" sz="1600" dirty="0">
                <a:hlinkClick r:id="rId9"/>
              </a:rPr>
              <a:t>https://www.who.int/who-documents-detail/draft-landscape-of-covid-19-candidate-vaccines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E5FCA-D488-AC43-BA18-B0B1119988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27/05/2020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558C8-2898-D143-A173-1C28973510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FE8FB-C52C-CE4F-9B01-D4CA275E98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6C613C-4487-9C45-AE8B-52ECAD8E75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99B067-A73C-414C-A134-67D46AA8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ссылки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204D73-E72A-BC4F-8A54-0F4D743A4ECD}"/>
              </a:ext>
            </a:extLst>
          </p:cNvPr>
          <p:cNvSpPr txBox="1">
            <a:spLocks/>
          </p:cNvSpPr>
          <p:nvPr/>
        </p:nvSpPr>
        <p:spPr bwMode="invGray">
          <a:xfrm>
            <a:off x="76977" y="85395"/>
            <a:ext cx="335713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CONFIDENTIAL, INTERNAL WHO IVB USE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94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8F36B3-1F7E-4AC0-9927-D5A5BCFF9B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6155" y="3848762"/>
            <a:ext cx="6835883" cy="235847"/>
          </a:xfrm>
        </p:spPr>
        <p:txBody>
          <a:bodyPr/>
          <a:lstStyle/>
          <a:p>
            <a:pPr algn="r"/>
            <a:r>
              <a:rPr lang="en-US" sz="1000" dirty="0"/>
              <a:t>Picture courtesy: </a:t>
            </a:r>
            <a:r>
              <a:rPr lang="en-US" sz="1000" dirty="0">
                <a:hlinkClick r:id="rId2"/>
              </a:rPr>
              <a:t>https://www.youtube.com/watch?v=ouN4ZGEwYws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D00A2-A1E7-4EDF-858E-A237B2C09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71" t="8862" r="1037" b="14390"/>
          <a:stretch/>
        </p:blipFill>
        <p:spPr>
          <a:xfrm>
            <a:off x="236155" y="767203"/>
            <a:ext cx="6835883" cy="30554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8D6CCD-51D2-4FEF-AB9D-50BCF0A8480E}"/>
              </a:ext>
            </a:extLst>
          </p:cNvPr>
          <p:cNvSpPr/>
          <p:nvPr/>
        </p:nvSpPr>
        <p:spPr>
          <a:xfrm>
            <a:off x="3701144" y="4316623"/>
            <a:ext cx="8334102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тех пор, пока не появятся вакцины и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лекарства, должны применяться  своевременные и эффективные нелекарственные меры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снижения бремени заболевания и защиты большинства населения, подверженного опасности,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снижения социальных издержек и расширения возможностей медицинской помощи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1F4EC4-CAE8-4BC5-9451-4790547FD0FF}"/>
              </a:ext>
            </a:extLst>
          </p:cNvPr>
          <p:cNvSpPr/>
          <p:nvPr/>
        </p:nvSpPr>
        <p:spPr>
          <a:xfrm>
            <a:off x="7072038" y="1261189"/>
            <a:ext cx="4963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Безопасные и эффективные вакцины против </a:t>
            </a:r>
            <a:r>
              <a:rPr lang="en-US" sz="2800" b="1" dirty="0">
                <a:solidFill>
                  <a:srgbClr val="0070C0"/>
                </a:solidFill>
              </a:rPr>
              <a:t>COVID-19 </a:t>
            </a:r>
            <a:r>
              <a:rPr lang="ru-RU" sz="2800" b="1" dirty="0">
                <a:solidFill>
                  <a:srgbClr val="0070C0"/>
                </a:solidFill>
              </a:rPr>
              <a:t>будут важнейшим инструментом по борьбе с пандемией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9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DDDB4D-C2E2-45C1-869C-FAF8CCCBEA8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88674" y="6653781"/>
            <a:ext cx="5603326" cy="204219"/>
          </a:xfrm>
        </p:spPr>
        <p:txBody>
          <a:bodyPr/>
          <a:lstStyle/>
          <a:p>
            <a:r>
              <a:rPr lang="en-US" sz="1000" dirty="0"/>
              <a:t>Data as of 11 May 2020; Reference: </a:t>
            </a:r>
            <a:r>
              <a:rPr lang="en-US" sz="1000" dirty="0">
                <a:hlinkClick r:id="rId3"/>
              </a:rPr>
              <a:t>https://www.gavi.org/vaccineswork/covid-19-vaccine-race</a:t>
            </a:r>
            <a:endParaRPr lang="en-US" sz="1000" dirty="0"/>
          </a:p>
        </p:txBody>
      </p:sp>
      <p:pic>
        <p:nvPicPr>
          <p:cNvPr id="2050" name="Picture 2" descr="https://www.gavi.org/sites/default/files/2020-05/COVID-19-Vaccine-race-11052020-bn.jpg">
            <a:extLst>
              <a:ext uri="{FF2B5EF4-FFF2-40B4-BE49-F238E27FC236}">
                <a16:creationId xmlns:a16="http://schemas.microsoft.com/office/drawing/2014/main" id="{24136357-87B7-42B3-8C35-8815292DB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b="1604"/>
          <a:stretch/>
        </p:blipFill>
        <p:spPr bwMode="auto">
          <a:xfrm>
            <a:off x="4477902" y="2708366"/>
            <a:ext cx="7696680" cy="38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AD2BE7-3FCB-4C59-8F33-513571C5B5A2}"/>
              </a:ext>
            </a:extLst>
          </p:cNvPr>
          <p:cNvSpPr/>
          <p:nvPr/>
        </p:nvSpPr>
        <p:spPr>
          <a:xfrm>
            <a:off x="212569" y="741416"/>
            <a:ext cx="8856912" cy="535531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4" tIns="0" rIns="359999" bIns="0" anchor="b" anchorCtr="0" compatLnSpc="1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kern="0" dirty="0">
                <a:solidFill>
                  <a:srgbClr val="009CDE"/>
                </a:solidFill>
                <a:latin typeface="Arial" panose="020B0604020202020204"/>
                <a:cs typeface="Arial" panose="020B0604020202020204"/>
              </a:rPr>
              <a:t>Перспективы разработки</a:t>
            </a:r>
          </a:p>
          <a:p>
            <a:pPr>
              <a:lnSpc>
                <a:spcPct val="90000"/>
              </a:lnSpc>
            </a:pPr>
            <a:r>
              <a:rPr lang="ru-RU" sz="3200" b="1" kern="0" dirty="0">
                <a:solidFill>
                  <a:srgbClr val="009CDE"/>
                </a:solidFill>
                <a:latin typeface="Arial" panose="020B0604020202020204"/>
                <a:cs typeface="Arial" panose="020B0604020202020204"/>
              </a:rPr>
              <a:t>вакцин против</a:t>
            </a:r>
            <a:r>
              <a:rPr lang="en-US" sz="3200" b="1" kern="0" dirty="0">
                <a:solidFill>
                  <a:srgbClr val="009CDE"/>
                </a:solidFill>
                <a:latin typeface="Arial" panose="020B0604020202020204"/>
                <a:cs typeface="Arial" panose="020B0604020202020204"/>
              </a:rPr>
              <a:t> COVID-19 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EE958-CB8F-481C-AB1A-4B43C4B76C22}"/>
              </a:ext>
            </a:extLst>
          </p:cNvPr>
          <p:cNvSpPr/>
          <p:nvPr/>
        </p:nvSpPr>
        <p:spPr>
          <a:xfrm>
            <a:off x="178099" y="1276947"/>
            <a:ext cx="4134394" cy="520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основных типа вакцин в разработке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На базе модифицированного вируса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вирусные вакцины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Вакцины на основе вирусного вектора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Вакцины на белковой основе</a:t>
            </a:r>
            <a:endParaRPr lang="en-US" sz="2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Вакцины на основе нуклеиновых кислот (на основе РНК и ДНК</a:t>
            </a: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*По состоянию на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мая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2020, 124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потенциальных кандидата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: 10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в стадии клинических испытаний и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114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в пре-клинической стадии</a:t>
            </a:r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E2CFB-F787-4322-BCDA-60B4DA0010D3}"/>
              </a:ext>
            </a:extLst>
          </p:cNvPr>
          <p:cNvCxnSpPr>
            <a:cxnSpLocks/>
          </p:cNvCxnSpPr>
          <p:nvPr/>
        </p:nvCxnSpPr>
        <p:spPr>
          <a:xfrm flipH="1">
            <a:off x="4367338" y="2777804"/>
            <a:ext cx="874" cy="40541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BBAA1D0-445C-4567-9601-035776E0F793}"/>
              </a:ext>
            </a:extLst>
          </p:cNvPr>
          <p:cNvSpPr/>
          <p:nvPr/>
        </p:nvSpPr>
        <p:spPr>
          <a:xfrm>
            <a:off x="-11436" y="6370265"/>
            <a:ext cx="446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5"/>
              </a:rPr>
              <a:t>Reference</a:t>
            </a:r>
            <a:r>
              <a:rPr lang="en-US" sz="1200" dirty="0">
                <a:hlinkClick r:id="rId5"/>
              </a:rPr>
              <a:t>: https://www.who.int/who-documents-detail/draft-landscape-of-covid-19-candidate-vaccines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992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2709FB-EF6A-45F0-978A-D3668ACE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31" y="388396"/>
            <a:ext cx="9926748" cy="719998"/>
          </a:xfrm>
        </p:spPr>
        <p:txBody>
          <a:bodyPr/>
          <a:lstStyle/>
          <a:p>
            <a:r>
              <a:rPr lang="ru-RU" sz="3200" dirty="0"/>
              <a:t>Форсированная разработка вакцин против </a:t>
            </a:r>
            <a:r>
              <a:rPr lang="en-US" sz="3200" dirty="0"/>
              <a:t>COVID-19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60FE80-7AD5-4B40-865E-D6136E784AA4}"/>
              </a:ext>
            </a:extLst>
          </p:cNvPr>
          <p:cNvSpPr/>
          <p:nvPr/>
        </p:nvSpPr>
        <p:spPr>
          <a:xfrm>
            <a:off x="765336" y="1489299"/>
            <a:ext cx="9702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Упрощенный процесс разработки вакцин</a:t>
            </a: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Финансирование разработки как можно большего количества вакцин-кандидатов</a:t>
            </a: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Проведение клинических испытаний по всему миру</a:t>
            </a: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Создание глобальных производственных возможностей</a:t>
            </a:r>
            <a:r>
              <a:rPr lang="en-US" sz="2800" dirty="0"/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Инвестирование в производство до завершения клинических испытаний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Создание новых производственных мощностей вместо перепрофилирования уже существующих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Географическое распределение производственных мощностей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70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9944C60-2D95-49AB-AD04-6B1E08C79BE7}"/>
              </a:ext>
            </a:extLst>
          </p:cNvPr>
          <p:cNvSpPr txBox="1">
            <a:spLocks/>
          </p:cNvSpPr>
          <p:nvPr/>
        </p:nvSpPr>
        <p:spPr>
          <a:xfrm>
            <a:off x="475640" y="425312"/>
            <a:ext cx="9587114" cy="541339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4" tIns="0" rIns="359999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en-US" sz="2800" b="1" i="0" u="none" strike="noStrike" kern="0" cap="none" spc="0" baseline="0">
                <a:solidFill>
                  <a:srgbClr val="009CDE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</a:defRPr>
            </a:lvl1pPr>
          </a:lstStyle>
          <a:p>
            <a:r>
              <a:rPr lang="ru-RU" sz="3200" dirty="0"/>
              <a:t>Вакцины против </a:t>
            </a:r>
            <a:r>
              <a:rPr lang="en-US" sz="3200" dirty="0"/>
              <a:t>COVID-19 </a:t>
            </a:r>
            <a:r>
              <a:rPr lang="ru-RU" sz="3200" dirty="0"/>
              <a:t>для медицинских целей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FA4652-7922-4958-BA61-445E19EEB64A}"/>
              </a:ext>
            </a:extLst>
          </p:cNvPr>
          <p:cNvSpPr/>
          <p:nvPr/>
        </p:nvSpPr>
        <p:spPr>
          <a:xfrm>
            <a:off x="337930" y="1252330"/>
            <a:ext cx="1102675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За исключением чрезвычайных ситуаций, вакцины, закупаемые агентствами ООН и при финансовой поддержке другими агентствами, включая </a:t>
            </a:r>
            <a:r>
              <a:rPr lang="ru-RU" sz="2800" dirty="0" err="1"/>
              <a:t>Гави</a:t>
            </a:r>
            <a:r>
              <a:rPr lang="ru-RU" sz="2800" dirty="0"/>
              <a:t>, должны быть </a:t>
            </a:r>
            <a:r>
              <a:rPr lang="ru-RU" sz="2800" dirty="0" err="1"/>
              <a:t>преквалифицированы</a:t>
            </a:r>
            <a:r>
              <a:rPr lang="ru-RU" sz="2800" dirty="0"/>
              <a:t> ВОЗ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ВОЗ призывает разработчиков вакцин и производителей ознакомиться с процессом </a:t>
            </a:r>
            <a:r>
              <a:rPr lang="ru-RU" sz="2800" dirty="0" err="1"/>
              <a:t>преквалификации</a:t>
            </a:r>
            <a:r>
              <a:rPr lang="ru-RU" sz="2800" dirty="0"/>
              <a:t> ВОЗ и обсудить нормативные требования с ВОЗ на ранних стадиях процесса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Процесс </a:t>
            </a:r>
            <a:r>
              <a:rPr lang="ru-RU" sz="2800" dirty="0" err="1"/>
              <a:t>преквалификации</a:t>
            </a:r>
            <a:r>
              <a:rPr lang="ru-RU" sz="2800" dirty="0"/>
              <a:t> предусматривает регулирующий надзор со стороны Национального органа контроля </a:t>
            </a:r>
            <a:r>
              <a:rPr lang="en-US" sz="2800" dirty="0"/>
              <a:t>(</a:t>
            </a:r>
            <a:r>
              <a:rPr lang="ru-RU" sz="2800" dirty="0"/>
              <a:t>функционально признанного ВОЗ</a:t>
            </a:r>
            <a:r>
              <a:rPr lang="en-US" sz="2800" dirty="0"/>
              <a:t>) </a:t>
            </a:r>
            <a:r>
              <a:rPr lang="ru-RU" sz="2800" dirty="0"/>
              <a:t>страны, где производится вакцина или страны, где производится окончательная расфасовка и распределение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887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44A3F-485B-4C87-9C3D-D3FC81B6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9" y="314871"/>
            <a:ext cx="10344759" cy="719998"/>
          </a:xfrm>
        </p:spPr>
        <p:txBody>
          <a:bodyPr/>
          <a:lstStyle/>
          <a:p>
            <a:r>
              <a:rPr lang="ru-RU" sz="3200" dirty="0"/>
              <a:t>Выбор вакцин для клинических испытаний (фазы ВОЗ </a:t>
            </a:r>
            <a:r>
              <a:rPr lang="en-US" sz="3200" dirty="0"/>
              <a:t>IIb/III</a:t>
            </a:r>
            <a:r>
              <a:rPr lang="ru-RU" sz="3200" dirty="0"/>
              <a:t>)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92861-2A7A-4A06-A310-8339A294A200}"/>
              </a:ext>
            </a:extLst>
          </p:cNvPr>
          <p:cNvSpPr/>
          <p:nvPr/>
        </p:nvSpPr>
        <p:spPr>
          <a:xfrm>
            <a:off x="471287" y="1034869"/>
            <a:ext cx="1094565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Критерии ВОЗ по оценке вакцин против </a:t>
            </a:r>
            <a:r>
              <a:rPr lang="en-US" sz="3200" dirty="0"/>
              <a:t>COVID-19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Безопасность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/>
              <a:t>Требования к перечню неблагоприятных </a:t>
            </a:r>
            <a:r>
              <a:rPr lang="ru-RU" sz="2000" dirty="0" err="1"/>
              <a:t>проявлених</a:t>
            </a:r>
            <a:r>
              <a:rPr lang="ru-RU" sz="2000" dirty="0"/>
              <a:t> в соответствии с фазой </a:t>
            </a:r>
            <a:r>
              <a:rPr lang="en-US" sz="2000" dirty="0"/>
              <a:t>IIb/III</a:t>
            </a:r>
            <a:r>
              <a:rPr lang="ru-RU" sz="2000" dirty="0"/>
              <a:t>. Данные исследований на животных и человеке не показывают очевидного риска повышенной заболеваемости у вакцинированных.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Потенциальная эффективность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/>
              <a:t>Свидетельства того, что выбранная доза индуцирует адекватный иммунный ответ у человека, который может обеспечить защиту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Стабильность вакцины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/>
              <a:t>Данные о стабильности достаточны, чтобы гарантировать доставку испытуемой дозы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Внедрение вакцины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/>
              <a:t>Режим, поддающийся контролю и имеющиеся ресурсы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Доступность вакцин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/>
              <a:t>Демонстрируемые возможности быстрого увеличения производства, достаточного для клинических испытаний и более широкого использования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782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13269C-20A1-45A2-9E49-1AC5FD9C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2" y="426066"/>
            <a:ext cx="10076266" cy="719998"/>
          </a:xfrm>
        </p:spPr>
        <p:txBody>
          <a:bodyPr/>
          <a:lstStyle/>
          <a:p>
            <a:r>
              <a:rPr lang="ru-RU" dirty="0"/>
              <a:t>Проект Солидарность </a:t>
            </a:r>
            <a:r>
              <a:rPr lang="en-US" dirty="0"/>
              <a:t>– </a:t>
            </a:r>
            <a:r>
              <a:rPr lang="ru-RU" dirty="0"/>
              <a:t>Активизация разработки безопасной и эффективной вакцины против </a:t>
            </a:r>
            <a:r>
              <a:rPr lang="en-US" dirty="0"/>
              <a:t>COVID-19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5BC81-8F49-4AEB-A284-F9BBDBB20EB2}"/>
              </a:ext>
            </a:extLst>
          </p:cNvPr>
          <p:cNvSpPr/>
          <p:nvPr/>
        </p:nvSpPr>
        <p:spPr>
          <a:xfrm>
            <a:off x="5276718" y="1829785"/>
            <a:ext cx="6727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Необходимы усилия для быстрой разработки, оценки и расширенного производства; жизненно важно оценить все потенциальные вакцины, так как мы не можем предсказать, какие из них окажутся жизнеспособными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601A98-368A-4C6F-869A-00C486E93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5" t="39238" r="42786" b="23302"/>
          <a:stretch/>
        </p:blipFill>
        <p:spPr>
          <a:xfrm>
            <a:off x="304800" y="1519724"/>
            <a:ext cx="4772178" cy="2398282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950F51-256F-4A54-A11A-7FD74AB2D0EB}"/>
              </a:ext>
            </a:extLst>
          </p:cNvPr>
          <p:cNvSpPr/>
          <p:nvPr/>
        </p:nvSpPr>
        <p:spPr>
          <a:xfrm>
            <a:off x="230612" y="4495878"/>
            <a:ext cx="7189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разработке находится система оценки вакцин против </a:t>
            </a:r>
            <a:r>
              <a:rPr lang="en-US" sz="2400" dirty="0"/>
              <a:t>SARS-CoV-2</a:t>
            </a:r>
            <a:r>
              <a:rPr lang="ru-RU" sz="2400" dirty="0"/>
              <a:t>, которая предполагает </a:t>
            </a:r>
            <a:r>
              <a:rPr lang="en-US" sz="2400" dirty="0"/>
              <a:t> </a:t>
            </a:r>
            <a:r>
              <a:rPr lang="ru-RU" sz="2400" dirty="0"/>
              <a:t>быструю и надежную оценку показателей эффективности и безопасности</a:t>
            </a:r>
            <a:r>
              <a:rPr lang="en-US" sz="2400" dirty="0"/>
              <a:t>, </a:t>
            </a:r>
            <a:r>
              <a:rPr lang="ru-RU" sz="2400" dirty="0"/>
              <a:t>позволяющую предусмотреть, как они окажут влияние на развитие пандемии в случае применения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FA48DC-0860-4AB1-8821-3EE1015B6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4" t="34028" r="20572" b="30032"/>
          <a:stretch/>
        </p:blipFill>
        <p:spPr>
          <a:xfrm>
            <a:off x="7546148" y="4753287"/>
            <a:ext cx="4519749" cy="1274103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397B8E-0CF4-4849-8173-DB005F604BFA}"/>
              </a:ext>
            </a:extLst>
          </p:cNvPr>
          <p:cNvSpPr/>
          <p:nvPr/>
        </p:nvSpPr>
        <p:spPr>
          <a:xfrm>
            <a:off x="6096000" y="62428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https://www.who.int/blueprint/priority-diseases/key-action/Outline_CoreProtocol_vaccine_trial_09042020.pdf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3CFFB-3C63-4CE2-A64D-67F193DC263A}"/>
              </a:ext>
            </a:extLst>
          </p:cNvPr>
          <p:cNvSpPr txBox="1"/>
          <p:nvPr/>
        </p:nvSpPr>
        <p:spPr>
          <a:xfrm>
            <a:off x="304799" y="1565977"/>
            <a:ext cx="4772177" cy="2054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550" dirty="0"/>
              <a:t>Мировые лидеры объединились для того, чтобы все люди во всем мире могли получить доступ к новым вакцинам, тестам и лечению от </a:t>
            </a:r>
            <a:r>
              <a:rPr lang="en-US" sz="2550" dirty="0"/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29947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89044-2ED7-45CF-9DD4-2AE0C5D2E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8" t="20272" r="33572" b="39683"/>
          <a:stretch/>
        </p:blipFill>
        <p:spPr>
          <a:xfrm>
            <a:off x="7524206" y="1541113"/>
            <a:ext cx="4591454" cy="1669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9EB34-E56F-49C6-B427-D4A6E5891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" t="15748" r="26072" b="62412"/>
          <a:stretch/>
        </p:blipFill>
        <p:spPr>
          <a:xfrm>
            <a:off x="7570295" y="3318455"/>
            <a:ext cx="4519749" cy="799719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8A2589-E453-4509-A63C-FFC8310C46D6}"/>
              </a:ext>
            </a:extLst>
          </p:cNvPr>
          <p:cNvSpPr/>
          <p:nvPr/>
        </p:nvSpPr>
        <p:spPr>
          <a:xfrm>
            <a:off x="230612" y="1986611"/>
            <a:ext cx="734991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Создание глобальной коалиции по разработке и оценке </a:t>
            </a:r>
            <a:r>
              <a:rPr lang="en-US" sz="2400" dirty="0"/>
              <a:t> </a:t>
            </a:r>
            <a:r>
              <a:rPr lang="ru-RU" sz="2400" dirty="0"/>
              <a:t>вероятных вакцин как можно быстрее и безопаснее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Определение вероятных вакцин и прогресса в их разработке во всем мире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Определение необходимых характеристик безопасности и эффективности для борьбы с пандемией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Координирование клинических испытаний во всем мире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FF67F3-1788-4C67-A505-78B903B2B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57" t="26667" r="33036" b="61672"/>
          <a:stretch/>
        </p:blipFill>
        <p:spPr>
          <a:xfrm>
            <a:off x="7560059" y="4334836"/>
            <a:ext cx="4519749" cy="869223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A8E0D06-FD88-4275-AF9F-BF75C1932AFE}"/>
              </a:ext>
            </a:extLst>
          </p:cNvPr>
          <p:cNvSpPr txBox="1">
            <a:spLocks/>
          </p:cNvSpPr>
          <p:nvPr/>
        </p:nvSpPr>
        <p:spPr>
          <a:xfrm>
            <a:off x="369950" y="739899"/>
            <a:ext cx="7014919" cy="674335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4" tIns="0" rIns="359999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en-US" sz="2800" b="1" i="0" u="none" strike="noStrike" kern="0" cap="none" spc="0" baseline="0">
                <a:solidFill>
                  <a:srgbClr val="009CDE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</a:defRPr>
            </a:lvl1pPr>
          </a:lstStyle>
          <a:p>
            <a:r>
              <a:rPr lang="ru-RU" sz="3200" dirty="0"/>
              <a:t>В чем заключается роль ВОЗ?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369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8A51BD-F630-4E89-AF67-1B488C03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5" y="359999"/>
            <a:ext cx="9372217" cy="719998"/>
          </a:xfrm>
        </p:spPr>
        <p:txBody>
          <a:bodyPr/>
          <a:lstStyle/>
          <a:p>
            <a:r>
              <a:rPr lang="ru-RU" sz="3200" dirty="0"/>
              <a:t>Основы вакцинации против </a:t>
            </a:r>
            <a:r>
              <a:rPr lang="en-GB" sz="3200" dirty="0"/>
              <a:t>COVID-19 </a:t>
            </a:r>
            <a:r>
              <a:rPr lang="ru-RU" sz="3200" dirty="0"/>
              <a:t>в Европейском регионе ВОЗ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9367DF-7CFE-4D9D-BFE3-0D53FB85D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18631"/>
              </p:ext>
            </p:extLst>
          </p:nvPr>
        </p:nvGraphicFramePr>
        <p:xfrm>
          <a:off x="-626676" y="809897"/>
          <a:ext cx="10011957" cy="575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7F020D-1729-4091-8FCA-35FD3238F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86007"/>
              </p:ext>
            </p:extLst>
          </p:nvPr>
        </p:nvGraphicFramePr>
        <p:xfrm>
          <a:off x="6876075" y="12212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EAD8E55-CA32-4A66-B61A-4039467824E0}"/>
              </a:ext>
            </a:extLst>
          </p:cNvPr>
          <p:cNvSpPr/>
          <p:nvPr/>
        </p:nvSpPr>
        <p:spPr>
          <a:xfrm>
            <a:off x="-35945" y="6409073"/>
            <a:ext cx="681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ea typeface="SimSun" panose="02010600030101010101" pitchFamily="2" charset="-122"/>
                <a:cs typeface="Arial" panose="020B0604020202020204" pitchFamily="34" charset="0"/>
              </a:rPr>
              <a:t>SAGE: Strategic Advisory Group of Experts on immunization</a:t>
            </a:r>
            <a:endParaRPr lang="en-US" sz="1200" dirty="0"/>
          </a:p>
          <a:p>
            <a:r>
              <a:rPr lang="en-GB" sz="1200" dirty="0">
                <a:ea typeface="SimSun" panose="02010600030101010101" pitchFamily="2" charset="-122"/>
                <a:cs typeface="Arial" panose="020B0604020202020204" pitchFamily="34" charset="0"/>
              </a:rPr>
              <a:t>ETAGE: European Technical Advisory Group of Experts on immunization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340155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2011408-A05E-42CA-91BA-3F379D427B58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3E3B195DDEC4DA3286754E5D2D861" ma:contentTypeVersion="13" ma:contentTypeDescription="Create a new document." ma:contentTypeScope="" ma:versionID="d91be300546da92d0dc5eca5fb35516f">
  <xsd:schema xmlns:xsd="http://www.w3.org/2001/XMLSchema" xmlns:xs="http://www.w3.org/2001/XMLSchema" xmlns:p="http://schemas.microsoft.com/office/2006/metadata/properties" xmlns:ns3="f2f6d5af-f638-4f62-aa1e-f841ead3cdd3" xmlns:ns4="b4570ebe-0c37-4beb-883b-16e07b099dac" targetNamespace="http://schemas.microsoft.com/office/2006/metadata/properties" ma:root="true" ma:fieldsID="59673f75340057c2331a20e1659a7cae" ns3:_="" ns4:_="">
    <xsd:import namespace="f2f6d5af-f638-4f62-aa1e-f841ead3cdd3"/>
    <xsd:import namespace="b4570ebe-0c37-4beb-883b-16e07b099d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6d5af-f638-4f62-aa1e-f841ead3c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70ebe-0c37-4beb-883b-16e07b099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F0D1C8-767F-4DF2-929D-758DEBE3C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f6d5af-f638-4f62-aa1e-f841ead3cdd3"/>
    <ds:schemaRef ds:uri="b4570ebe-0c37-4beb-883b-16e07b099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6CA29-C1C3-4133-919A-6BA4AFE7F3DC}">
  <ds:schemaRefs>
    <ds:schemaRef ds:uri="http://schemas.microsoft.com/office/infopath/2007/PartnerControls"/>
    <ds:schemaRef ds:uri="http://www.w3.org/XML/1998/namespace"/>
    <ds:schemaRef ds:uri="f2f6d5af-f638-4f62-aa1e-f841ead3cdd3"/>
    <ds:schemaRef ds:uri="http://purl.org/dc/terms/"/>
    <ds:schemaRef ds:uri="b4570ebe-0c37-4beb-883b-16e07b099da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2714F6-6498-4778-BC65-515C03F63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843</Words>
  <Application>Microsoft Office PowerPoint</Application>
  <PresentationFormat>Widescreen</PresentationFormat>
  <Paragraphs>97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Times New Roman</vt:lpstr>
      <vt:lpstr>Wingdings</vt:lpstr>
      <vt:lpstr>2_Office Theme</vt:lpstr>
      <vt:lpstr>COVID-19 разработка и внедрение вакцин; обновленная информация</vt:lpstr>
      <vt:lpstr>PowerPoint Presentation</vt:lpstr>
      <vt:lpstr>PowerPoint Presentation</vt:lpstr>
      <vt:lpstr>Форсированная разработка вакцин против COVID-19</vt:lpstr>
      <vt:lpstr>PowerPoint Presentation</vt:lpstr>
      <vt:lpstr>Выбор вакцин для клинических испытаний (фазы ВОЗ IIb/III)</vt:lpstr>
      <vt:lpstr>Проект Солидарность – Активизация разработки безопасной и эффективной вакцины против COVID-19</vt:lpstr>
      <vt:lpstr>PowerPoint Presentation</vt:lpstr>
      <vt:lpstr>Основы вакцинации против COVID-19 в Европейском регионе ВОЗ</vt:lpstr>
      <vt:lpstr>PowerPoint Presentation</vt:lpstr>
      <vt:lpstr>Вклад Российской Федерации в разработку вакцин против COVID-19 на глобальном и региональном уровнях</vt:lpstr>
      <vt:lpstr>Полезные ссылки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 Pandemic</dc:title>
  <dc:creator>LUIS, Alexis</dc:creator>
  <cp:lastModifiedBy>VUJNOVIC, Melita</cp:lastModifiedBy>
  <cp:revision>66</cp:revision>
  <dcterms:created xsi:type="dcterms:W3CDTF">2020-05-08T12:56:00Z</dcterms:created>
  <dcterms:modified xsi:type="dcterms:W3CDTF">2020-05-27T11:58:48Z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  <property fmtid="{D5CDD505-2E9C-101B-9397-08002B2CF9AE}" pid="3" name="ContentTypeId">
    <vt:lpwstr>0x010100D773E3B195DDEC4DA3286754E5D2D861</vt:lpwstr>
  </property>
</Properties>
</file>