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56" r:id="rId2"/>
    <p:sldId id="270" r:id="rId3"/>
    <p:sldId id="313" r:id="rId4"/>
    <p:sldId id="260" r:id="rId5"/>
    <p:sldId id="312" r:id="rId6"/>
    <p:sldId id="310" r:id="rId7"/>
    <p:sldId id="311" r:id="rId8"/>
    <p:sldId id="315" r:id="rId9"/>
    <p:sldId id="316" r:id="rId10"/>
    <p:sldId id="314" r:id="rId11"/>
    <p:sldId id="265" r:id="rId12"/>
    <p:sldId id="258" r:id="rId13"/>
    <p:sldId id="261" r:id="rId14"/>
    <p:sldId id="259" r:id="rId15"/>
    <p:sldId id="264" r:id="rId16"/>
    <p:sldId id="266" r:id="rId17"/>
    <p:sldId id="262" r:id="rId18"/>
    <p:sldId id="263" r:id="rId19"/>
  </p:sldIdLst>
  <p:sldSz cx="10080625" cy="7559675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56"/>
    <p:restoredTop sz="94719"/>
  </p:normalViewPr>
  <p:slideViewPr>
    <p:cSldViewPr snapToGrid="0" snapToObjects="1">
      <p:cViewPr varScale="1">
        <p:scale>
          <a:sx n="97" d="100"/>
          <a:sy n="97" d="100"/>
        </p:scale>
        <p:origin x="704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B05C5A-E493-4246-BAB0-01E33A73EEB5}" type="datetimeFigureOut">
              <a:rPr lang="ru-RU" smtClean="0"/>
              <a:t>22.04.2020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4775" y="1336675"/>
            <a:ext cx="4810125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594186-08A2-204C-965C-FE990ADCA5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631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F15451B-C346-8345-8980-EED5CFC90B7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F2413009-8C16-B24D-8755-8EA07FAED5DE}" type="slidenum">
              <a:t>2</a:t>
            </a:fld>
            <a:endParaRPr lang="en-US"/>
          </a:p>
        </p:txBody>
      </p:sp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C2EF4A68-61E9-E541-8999-AB9A0307EF20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96D8B519-DB40-CC4A-8CA4-C561F93D958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350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16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16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06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571200" y="1768680"/>
            <a:ext cx="29206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638040" y="1768680"/>
            <a:ext cx="29206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638040" y="4058640"/>
            <a:ext cx="29206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571200" y="4058640"/>
            <a:ext cx="29206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504000" y="4058640"/>
            <a:ext cx="29206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A2753-0B18-4C9E-AB0F-48B1C0E122DA}" type="datetimeFigureOut">
              <a:rPr lang="ru-RU" smtClean="0"/>
              <a:t>22.04.2020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8B793-3403-4A45-93B1-7937433870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7152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1640" cy="4383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1640" cy="4383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3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3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48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3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3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16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14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1640" cy="438372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tiff"/><Relationship Id="rId4" Type="http://schemas.openxmlformats.org/officeDocument/2006/relationships/image" Target="../media/image7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tiff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tiff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tiff"/><Relationship Id="rId4" Type="http://schemas.openxmlformats.org/officeDocument/2006/relationships/image" Target="../media/image17.tiff"/><Relationship Id="rId9" Type="http://schemas.openxmlformats.org/officeDocument/2006/relationships/image" Target="../media/image22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tiff"/><Relationship Id="rId5" Type="http://schemas.openxmlformats.org/officeDocument/2006/relationships/image" Target="../media/image30.tiff"/><Relationship Id="rId4" Type="http://schemas.openxmlformats.org/officeDocument/2006/relationships/image" Target="../media/image29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jpeg"/><Relationship Id="rId5" Type="http://schemas.openxmlformats.org/officeDocument/2006/relationships/hyperlink" Target="https://www.aalto.fi/en/news/researchers-modelling-the-spread-of-the-coronavirus-emphasise-the-importance-of-avoiding-busy" TargetMode="External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Рисунок 19"/>
          <p:cNvPicPr/>
          <p:nvPr/>
        </p:nvPicPr>
        <p:blipFill>
          <a:blip r:embed="rId2"/>
          <a:stretch/>
        </p:blipFill>
        <p:spPr>
          <a:xfrm>
            <a:off x="-360" y="1332000"/>
            <a:ext cx="10080360" cy="1979280"/>
          </a:xfrm>
          <a:prstGeom prst="rect">
            <a:avLst/>
          </a:prstGeom>
          <a:ln>
            <a:noFill/>
          </a:ln>
        </p:spPr>
      </p:pic>
      <p:sp>
        <p:nvSpPr>
          <p:cNvPr id="39" name="CustomShape 1"/>
          <p:cNvSpPr/>
          <p:nvPr/>
        </p:nvSpPr>
        <p:spPr>
          <a:xfrm>
            <a:off x="575640" y="1462320"/>
            <a:ext cx="9070920" cy="1704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ru-RU" sz="3000" b="1" spc="-1" dirty="0">
                <a:solidFill>
                  <a:srgbClr val="000000"/>
                </a:solidFill>
                <a:ea typeface="Droid Sans Fallback"/>
              </a:rPr>
              <a:t>СУПЕРВЫЧИСЛЕНИЯ В ЗАДАЧАХ ПРОГНОЗА ПОГОДЫ, КЛИМАТА И КАЧЕСТВА ОКРУЖАЮЩЕЙ СРЕДЫ</a:t>
            </a:r>
            <a:endParaRPr lang="en-US" sz="3000" b="0" strike="noStrike" spc="-1" dirty="0">
              <a:latin typeface="Arial"/>
            </a:endParaRPr>
          </a:p>
        </p:txBody>
      </p:sp>
      <p:sp>
        <p:nvSpPr>
          <p:cNvPr id="40" name="CustomShape 2"/>
          <p:cNvSpPr/>
          <p:nvPr/>
        </p:nvSpPr>
        <p:spPr>
          <a:xfrm>
            <a:off x="504360" y="3403995"/>
            <a:ext cx="9070920" cy="316908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ru-RU" sz="26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В.М.Степаненко</a:t>
            </a:r>
            <a:r>
              <a:rPr lang="en-US" sz="2600" b="1" strike="noStrike" spc="-1" baseline="28000" dirty="0">
                <a:solidFill>
                  <a:srgbClr val="FF0000"/>
                </a:solidFill>
                <a:latin typeface="Arial"/>
                <a:ea typeface="DejaVu Sans"/>
              </a:rPr>
              <a:t>1</a:t>
            </a:r>
            <a:r>
              <a:rPr lang="en-US" sz="2600" b="1" spc="-1" baseline="28000" dirty="0">
                <a:solidFill>
                  <a:srgbClr val="FF0000"/>
                </a:solidFill>
                <a:latin typeface="Arial"/>
                <a:ea typeface="DejaVu Sans"/>
              </a:rPr>
              <a:t>,2</a:t>
            </a:r>
            <a:endParaRPr lang="en-US" sz="26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10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b="1" i="1" strike="noStrike" spc="-1" baseline="30000" dirty="0">
                <a:solidFill>
                  <a:srgbClr val="FF0000"/>
                </a:solidFill>
                <a:latin typeface="Arial"/>
                <a:ea typeface="DejaVu Sans"/>
              </a:rPr>
              <a:t>1</a:t>
            </a:r>
            <a:r>
              <a:rPr lang="ru-RU" sz="2000" b="0" i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Московский государственный университет, Научно-исследовательский вычислительный центр</a:t>
            </a:r>
          </a:p>
          <a:p>
            <a:pPr algn="ctr">
              <a:lnSpc>
                <a:spcPct val="100000"/>
              </a:lnSpc>
            </a:pPr>
            <a:r>
              <a:rPr lang="ru-RU" sz="2000" b="1" i="1" spc="-1" baseline="30000" dirty="0">
                <a:solidFill>
                  <a:srgbClr val="FF0000"/>
                </a:solidFill>
                <a:latin typeface="Arial"/>
              </a:rPr>
              <a:t>2</a:t>
            </a:r>
            <a:r>
              <a:rPr lang="ru-RU" sz="2000" i="1" spc="-1" dirty="0">
                <a:solidFill>
                  <a:srgbClr val="000000"/>
                </a:solidFill>
                <a:latin typeface="Arial"/>
              </a:rPr>
              <a:t>Московский государственный университет, Географический факультет</a:t>
            </a:r>
          </a:p>
          <a:p>
            <a:pPr algn="ctr">
              <a:lnSpc>
                <a:spcPct val="100000"/>
              </a:lnSpc>
            </a:pPr>
            <a:endParaRPr lang="ru-RU" sz="1000" b="0" i="1" strike="noStrike" spc="-1" dirty="0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b="0" u="sng" strike="noStrike" spc="-1" dirty="0">
                <a:latin typeface="Arial"/>
              </a:rPr>
              <a:t>Соавторы</a:t>
            </a:r>
            <a:r>
              <a:rPr lang="ru-RU" sz="2000" b="0" strike="noStrike" spc="-1" dirty="0">
                <a:latin typeface="Arial"/>
              </a:rPr>
              <a:t>: </a:t>
            </a:r>
          </a:p>
          <a:p>
            <a:pPr algn="ctr">
              <a:lnSpc>
                <a:spcPct val="100000"/>
              </a:lnSpc>
            </a:pPr>
            <a:r>
              <a:rPr lang="ru-RU" sz="2000" b="0" strike="noStrike" spc="-1" dirty="0" err="1">
                <a:latin typeface="Arial"/>
              </a:rPr>
              <a:t>В.Н.Лыкосов</a:t>
            </a:r>
            <a:r>
              <a:rPr lang="ru-RU" sz="2000" b="0" strike="noStrike" spc="-1" dirty="0">
                <a:latin typeface="Arial"/>
              </a:rPr>
              <a:t> (ИВМ РАН, МГУ), </a:t>
            </a:r>
            <a:r>
              <a:rPr lang="ru-RU" sz="2000" b="0" strike="noStrike" spc="-1" dirty="0" err="1">
                <a:latin typeface="Arial"/>
              </a:rPr>
              <a:t>А.В.Глазунов</a:t>
            </a:r>
            <a:r>
              <a:rPr lang="ru-RU" sz="2000" b="0" strike="noStrike" spc="-1" dirty="0">
                <a:latin typeface="Arial"/>
              </a:rPr>
              <a:t> (ИВМ РАН, МГУ), </a:t>
            </a:r>
            <a:r>
              <a:rPr lang="ru-RU" sz="2000" b="0" strike="noStrike" spc="-1" dirty="0" err="1">
                <a:latin typeface="Arial"/>
              </a:rPr>
              <a:t>И.А.Репина</a:t>
            </a:r>
            <a:r>
              <a:rPr lang="ru-RU" sz="2000" b="0" strike="noStrike" spc="-1" dirty="0">
                <a:latin typeface="Arial"/>
              </a:rPr>
              <a:t> (ИФА РАН, МГУ), </a:t>
            </a:r>
            <a:r>
              <a:rPr lang="ru-RU" sz="2000" b="0" strike="noStrike" spc="-1" dirty="0" err="1">
                <a:latin typeface="Arial"/>
              </a:rPr>
              <a:t>Е.В.Мортиков</a:t>
            </a:r>
            <a:r>
              <a:rPr lang="ru-RU" sz="2000" b="0" strike="noStrike" spc="-1" dirty="0">
                <a:latin typeface="Arial"/>
              </a:rPr>
              <a:t> (МГУ, ИВМ РАН), </a:t>
            </a:r>
            <a:r>
              <a:rPr lang="ru-RU" sz="2000" b="0" strike="noStrike" spc="-1" dirty="0" err="1">
                <a:latin typeface="Arial"/>
              </a:rPr>
              <a:t>М.И.Варенцов</a:t>
            </a:r>
            <a:r>
              <a:rPr lang="ru-RU" sz="2000" b="0" strike="noStrike" spc="-1" dirty="0">
                <a:latin typeface="Arial"/>
              </a:rPr>
              <a:t> (МГУ, ИФА РАН), </a:t>
            </a:r>
            <a:r>
              <a:rPr lang="ru-RU" sz="2000" b="0" strike="noStrike" spc="-1" dirty="0" err="1">
                <a:latin typeface="Arial"/>
              </a:rPr>
              <a:t>А.В.Дебольский</a:t>
            </a:r>
            <a:r>
              <a:rPr lang="ru-RU" sz="2000" b="0" strike="noStrike" spc="-1" dirty="0">
                <a:latin typeface="Arial"/>
              </a:rPr>
              <a:t> (МГУ, ИФА РАН), </a:t>
            </a:r>
            <a:r>
              <a:rPr lang="ru-RU" sz="2000" b="0" strike="noStrike" spc="-1" dirty="0" err="1">
                <a:latin typeface="Arial"/>
              </a:rPr>
              <a:t>В.Ю.Богомолов</a:t>
            </a:r>
            <a:r>
              <a:rPr lang="ru-RU" sz="2000" b="0" strike="noStrike" spc="-1" dirty="0">
                <a:latin typeface="Arial"/>
              </a:rPr>
              <a:t> (ИМКЭС СО РАН, МГУ), </a:t>
            </a:r>
            <a:r>
              <a:rPr lang="ru-RU" sz="2000" b="0" strike="noStrike" spc="-1" dirty="0" err="1">
                <a:latin typeface="Arial"/>
              </a:rPr>
              <a:t>А.И.Медведев</a:t>
            </a:r>
            <a:r>
              <a:rPr lang="ru-RU" sz="2000" b="0" strike="noStrike" spc="-1" dirty="0">
                <a:latin typeface="Arial"/>
              </a:rPr>
              <a:t> (МГУ, ИФА РАН), </a:t>
            </a:r>
            <a:r>
              <a:rPr lang="ru-RU" sz="2000" b="0" strike="noStrike" spc="-1" dirty="0" err="1">
                <a:latin typeface="Arial"/>
              </a:rPr>
              <a:t>Е.А.Марчук</a:t>
            </a:r>
            <a:r>
              <a:rPr lang="ru-RU" sz="2000" b="0" strike="noStrike" spc="-1" dirty="0">
                <a:latin typeface="Arial"/>
              </a:rPr>
              <a:t> (Гидрометцентр, МГУ) </a:t>
            </a:r>
            <a:endParaRPr lang="en-US" sz="2000" b="0" strike="noStrike" spc="-1" dirty="0">
              <a:latin typeface="Arial"/>
            </a:endParaRPr>
          </a:p>
        </p:txBody>
      </p:sp>
      <p:pic>
        <p:nvPicPr>
          <p:cNvPr id="42" name="Рисунок 4"/>
          <p:cNvPicPr/>
          <p:nvPr/>
        </p:nvPicPr>
        <p:blipFill>
          <a:blip r:embed="rId3"/>
          <a:stretch/>
        </p:blipFill>
        <p:spPr>
          <a:xfrm>
            <a:off x="0" y="0"/>
            <a:ext cx="3047760" cy="914040"/>
          </a:xfrm>
          <a:prstGeom prst="rect">
            <a:avLst/>
          </a:prstGeom>
          <a:ln>
            <a:noFill/>
          </a:ln>
        </p:spPr>
      </p:pic>
      <p:pic>
        <p:nvPicPr>
          <p:cNvPr id="43" name="Рисунок 5"/>
          <p:cNvPicPr/>
          <p:nvPr/>
        </p:nvPicPr>
        <p:blipFill>
          <a:blip r:embed="rId4"/>
          <a:stretch/>
        </p:blipFill>
        <p:spPr>
          <a:xfrm>
            <a:off x="0" y="899640"/>
            <a:ext cx="10080360" cy="45360"/>
          </a:xfrm>
          <a:prstGeom prst="rect">
            <a:avLst/>
          </a:prstGeom>
          <a:ln>
            <a:noFill/>
          </a:ln>
        </p:spPr>
      </p:pic>
      <p:pic>
        <p:nvPicPr>
          <p:cNvPr id="44" name="Рисунок 9"/>
          <p:cNvPicPr/>
          <p:nvPr/>
        </p:nvPicPr>
        <p:blipFill>
          <a:blip r:embed="rId5"/>
          <a:stretch/>
        </p:blipFill>
        <p:spPr>
          <a:xfrm>
            <a:off x="0" y="6804000"/>
            <a:ext cx="10080360" cy="755280"/>
          </a:xfrm>
          <a:prstGeom prst="rect">
            <a:avLst/>
          </a:prstGeom>
          <a:ln>
            <a:noFill/>
          </a:ln>
        </p:spPr>
      </p:pic>
      <p:sp>
        <p:nvSpPr>
          <p:cNvPr id="45" name="CustomShape 4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" name="CustomShape 5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7" name="CustomShape 6"/>
          <p:cNvSpPr/>
          <p:nvPr/>
        </p:nvSpPr>
        <p:spPr>
          <a:xfrm>
            <a:off x="2450520" y="539640"/>
            <a:ext cx="30744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1" strike="noStrike" spc="-1" dirty="0">
                <a:solidFill>
                  <a:srgbClr val="FF0000"/>
                </a:solidFill>
                <a:latin typeface="Arial"/>
                <a:ea typeface="DejaVu Sans"/>
              </a:rPr>
              <a:t>1</a:t>
            </a:r>
            <a:endParaRPr lang="en-US" sz="1800" b="0" strike="noStrike" spc="-1" dirty="0">
              <a:latin typeface="Arial"/>
            </a:endParaRPr>
          </a:p>
        </p:txBody>
      </p:sp>
      <p:sp>
        <p:nvSpPr>
          <p:cNvPr id="48" name="CustomShape 7"/>
          <p:cNvSpPr/>
          <p:nvPr/>
        </p:nvSpPr>
        <p:spPr>
          <a:xfrm>
            <a:off x="1290732" y="6918480"/>
            <a:ext cx="575280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400" b="0" strike="noStrike" spc="-1" dirty="0">
                <a:solidFill>
                  <a:srgbClr val="000000"/>
                </a:solidFill>
                <a:latin typeface="Arial"/>
              </a:rPr>
              <a:t>МГУ, Диалог о настоящем и будущем, 22 апреля 2020 г.</a:t>
            </a:r>
            <a:endParaRPr lang="en-US" sz="2400" b="0" strike="noStrike" spc="-1" dirty="0">
              <a:latin typeface="Arial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9CD1B66-863F-6B40-B407-8047D55895E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709"/>
          <a:stretch/>
        </p:blipFill>
        <p:spPr>
          <a:xfrm>
            <a:off x="2941744" y="-24895"/>
            <a:ext cx="945105" cy="896622"/>
          </a:xfrm>
          <a:prstGeom prst="rect">
            <a:avLst/>
          </a:prstGeom>
        </p:spPr>
      </p:pic>
      <p:sp>
        <p:nvSpPr>
          <p:cNvPr id="14" name="CustomShape 6">
            <a:extLst>
              <a:ext uri="{FF2B5EF4-FFF2-40B4-BE49-F238E27FC236}">
                <a16:creationId xmlns:a16="http://schemas.microsoft.com/office/drawing/2014/main" id="{81EC357C-C10D-2F48-A31B-A841427BF03F}"/>
              </a:ext>
            </a:extLst>
          </p:cNvPr>
          <p:cNvSpPr/>
          <p:nvPr/>
        </p:nvSpPr>
        <p:spPr>
          <a:xfrm>
            <a:off x="4000160" y="536108"/>
            <a:ext cx="30744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b="1" spc="-1" dirty="0">
                <a:solidFill>
                  <a:srgbClr val="FF0000"/>
                </a:solidFill>
                <a:latin typeface="Arial"/>
              </a:rPr>
              <a:t>2</a:t>
            </a:r>
            <a:endParaRPr lang="en-US" sz="18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7AD681-3B72-0542-A341-6B5D8820E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22613"/>
            <a:ext cx="9071640" cy="1261440"/>
          </a:xfrm>
        </p:spPr>
        <p:txBody>
          <a:bodyPr/>
          <a:lstStyle/>
          <a:p>
            <a:pPr algn="ctr"/>
            <a:r>
              <a:rPr lang="ru-RU" sz="4000" dirty="0"/>
              <a:t>Иерархия моделей атмосферы по масштабам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A2EE5A2-C464-A04A-B3B2-717ED5A6C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008" y="1213230"/>
            <a:ext cx="2097450" cy="530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8614377-FF82-714C-96E5-DA13A705058E}"/>
              </a:ext>
            </a:extLst>
          </p:cNvPr>
          <p:cNvSpPr txBox="1"/>
          <p:nvPr/>
        </p:nvSpPr>
        <p:spPr>
          <a:xfrm>
            <a:off x="2386305" y="1266238"/>
            <a:ext cx="323412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Глобальные модели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: разрешение 10-200 км.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  <a:p>
            <a:r>
              <a:rPr lang="ru-RU" sz="2000" b="1" dirty="0">
                <a:latin typeface="Arial" pitchFamily="34" charset="0"/>
                <a:cs typeface="Arial" pitchFamily="34" charset="0"/>
              </a:rPr>
              <a:t>Муссоны и пассаты, циклоны и антициклоны,…..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23A4E5-4730-7D4B-876D-80BE9A6A6B8B}"/>
              </a:ext>
            </a:extLst>
          </p:cNvPr>
          <p:cNvSpPr txBox="1"/>
          <p:nvPr/>
        </p:nvSpPr>
        <p:spPr>
          <a:xfrm>
            <a:off x="2386305" y="3231810"/>
            <a:ext cx="342556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Региональные модели</a:t>
            </a:r>
            <a:r>
              <a:rPr lang="en-US" sz="20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ru-RU" sz="20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разрешение 1-10 км.</a:t>
            </a:r>
          </a:p>
          <a:p>
            <a:r>
              <a:rPr lang="ru-RU" sz="2000" b="1" dirty="0">
                <a:latin typeface="Arial" pitchFamily="34" charset="0"/>
                <a:cs typeface="Arial" pitchFamily="34" charset="0"/>
              </a:rPr>
              <a:t>Мезо-циркуляции:  бриз, фен, шквалы, городские </a:t>
            </a:r>
          </a:p>
          <a:p>
            <a:r>
              <a:rPr lang="ru-RU" sz="2000" b="1" dirty="0">
                <a:latin typeface="Arial" pitchFamily="34" charset="0"/>
                <a:cs typeface="Arial" pitchFamily="34" charset="0"/>
              </a:rPr>
              <a:t>циркуляции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AC0224-B681-2D48-9854-AEC55F396F4A}"/>
              </a:ext>
            </a:extLst>
          </p:cNvPr>
          <p:cNvSpPr txBox="1"/>
          <p:nvPr/>
        </p:nvSpPr>
        <p:spPr>
          <a:xfrm>
            <a:off x="2359802" y="4982369"/>
            <a:ext cx="500505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Вихреразрешающие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локальные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модели: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 разрешение 1-100 м. </a:t>
            </a:r>
          </a:p>
          <a:p>
            <a:r>
              <a:rPr lang="ru-RU" sz="2000" b="1" dirty="0">
                <a:latin typeface="Arial" pitchFamily="34" charset="0"/>
                <a:cs typeface="Arial" pitchFamily="34" charset="0"/>
              </a:rPr>
              <a:t>когерентные структуры в атмосфере, </a:t>
            </a:r>
            <a:r>
              <a:rPr lang="ru-RU" sz="2000" b="1" dirty="0" err="1">
                <a:latin typeface="Arial" pitchFamily="34" charset="0"/>
                <a:cs typeface="Arial" pitchFamily="34" charset="0"/>
              </a:rPr>
              <a:t>микровихри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, циркуляции в городах на масштаба улиц и кварталов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97FF1B3-D410-6E4F-ABD6-F917F60155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5362" y="1358463"/>
            <a:ext cx="3515387" cy="3515387"/>
          </a:xfrm>
          <a:prstGeom prst="rect">
            <a:avLst/>
          </a:prstGeom>
        </p:spPr>
      </p:pic>
      <p:pic>
        <p:nvPicPr>
          <p:cNvPr id="9" name="Рисунок 3">
            <a:extLst>
              <a:ext uri="{FF2B5EF4-FFF2-40B4-BE49-F238E27FC236}">
                <a16:creationId xmlns:a16="http://schemas.microsoft.com/office/drawing/2014/main" id="{EFC51E12-B6CE-8B41-9230-BAD4C0B47A45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0" y="6828120"/>
            <a:ext cx="10080360" cy="731160"/>
          </a:xfrm>
          <a:prstGeom prst="rect">
            <a:avLst/>
          </a:prstGeom>
          <a:ln>
            <a:noFill/>
          </a:ln>
        </p:spPr>
      </p:pic>
      <p:sp>
        <p:nvSpPr>
          <p:cNvPr id="10" name="CustomShape 1">
            <a:extLst>
              <a:ext uri="{FF2B5EF4-FFF2-40B4-BE49-F238E27FC236}">
                <a16:creationId xmlns:a16="http://schemas.microsoft.com/office/drawing/2014/main" id="{2EDCA697-3C9A-C74F-A9AC-247EF2AC60FA}"/>
              </a:ext>
            </a:extLst>
          </p:cNvPr>
          <p:cNvSpPr/>
          <p:nvPr/>
        </p:nvSpPr>
        <p:spPr>
          <a:xfrm>
            <a:off x="1927800" y="6969600"/>
            <a:ext cx="1195920" cy="33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06.11.2019</a:t>
            </a:r>
            <a:endParaRPr lang="en-US" sz="1600" b="0" strike="noStrike" spc="-1">
              <a:latin typeface="Arial"/>
            </a:endParaRP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84529818-5E9A-9044-9B74-2BBD3A4FBD0B}"/>
              </a:ext>
            </a:extLst>
          </p:cNvPr>
          <p:cNvSpPr/>
          <p:nvPr/>
        </p:nvSpPr>
        <p:spPr>
          <a:xfrm>
            <a:off x="3096000" y="7020360"/>
            <a:ext cx="503820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CLIMATE MODELLING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12" name="CustomShape 3">
            <a:extLst>
              <a:ext uri="{FF2B5EF4-FFF2-40B4-BE49-F238E27FC236}">
                <a16:creationId xmlns:a16="http://schemas.microsoft.com/office/drawing/2014/main" id="{23EA535E-81B1-F443-9334-C943095403FD}"/>
              </a:ext>
            </a:extLst>
          </p:cNvPr>
          <p:cNvSpPr/>
          <p:nvPr/>
        </p:nvSpPr>
        <p:spPr>
          <a:xfrm>
            <a:off x="8574480" y="6948360"/>
            <a:ext cx="87768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Slide </a:t>
            </a:r>
            <a:r>
              <a:rPr lang="ru-RU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10</a:t>
            </a:r>
            <a:endParaRPr lang="en-US" sz="18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2612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Рисунок 3"/>
          <p:cNvPicPr/>
          <p:nvPr/>
        </p:nvPicPr>
        <p:blipFill>
          <a:blip r:embed="rId2"/>
          <a:stretch/>
        </p:blipFill>
        <p:spPr>
          <a:xfrm>
            <a:off x="0" y="6828120"/>
            <a:ext cx="10080360" cy="731160"/>
          </a:xfrm>
          <a:prstGeom prst="rect">
            <a:avLst/>
          </a:prstGeom>
          <a:ln>
            <a:noFill/>
          </a:ln>
        </p:spPr>
      </p:pic>
      <p:sp>
        <p:nvSpPr>
          <p:cNvPr id="103" name="CustomShape 1"/>
          <p:cNvSpPr/>
          <p:nvPr/>
        </p:nvSpPr>
        <p:spPr>
          <a:xfrm>
            <a:off x="1927800" y="6969600"/>
            <a:ext cx="1195920" cy="33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06.11.2019</a:t>
            </a:r>
            <a:endParaRPr lang="en-US" sz="1600" b="0" strike="noStrike" spc="-1">
              <a:latin typeface="Arial"/>
            </a:endParaRPr>
          </a:p>
        </p:txBody>
      </p:sp>
      <p:sp>
        <p:nvSpPr>
          <p:cNvPr id="104" name="CustomShape 2"/>
          <p:cNvSpPr/>
          <p:nvPr/>
        </p:nvSpPr>
        <p:spPr>
          <a:xfrm>
            <a:off x="3096000" y="7020360"/>
            <a:ext cx="503820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CLIMATE MODELLING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105" name="CustomShape 3"/>
          <p:cNvSpPr/>
          <p:nvPr/>
        </p:nvSpPr>
        <p:spPr>
          <a:xfrm>
            <a:off x="8574480" y="6948360"/>
            <a:ext cx="87768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Slide </a:t>
            </a:r>
            <a:r>
              <a:rPr lang="ru-RU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10</a:t>
            </a:r>
            <a:endParaRPr lang="en-US" sz="1800" b="0" strike="noStrike" spc="-1" dirty="0">
              <a:latin typeface="Arial"/>
            </a:endParaRPr>
          </a:p>
        </p:txBody>
      </p:sp>
      <p:sp>
        <p:nvSpPr>
          <p:cNvPr id="106" name="TextShape 4"/>
          <p:cNvSpPr txBox="1"/>
          <p:nvPr/>
        </p:nvSpPr>
        <p:spPr>
          <a:xfrm>
            <a:off x="225287" y="110520"/>
            <a:ext cx="9674087" cy="1114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ru-RU" sz="3400" b="0" strike="noStrike" spc="-1" dirty="0">
                <a:solidFill>
                  <a:srgbClr val="000066"/>
                </a:solidFill>
                <a:latin typeface="Arial"/>
              </a:rPr>
              <a:t>Вычислительная сложность моделей Земной системы (на примере моделей океана)</a:t>
            </a:r>
            <a:endParaRPr lang="en-US" sz="3400" b="0" strike="noStrike" spc="-1" dirty="0">
              <a:solidFill>
                <a:srgbClr val="000066"/>
              </a:solidFill>
              <a:latin typeface="Arial"/>
            </a:endParaRPr>
          </a:p>
        </p:txBody>
      </p:sp>
      <p:sp>
        <p:nvSpPr>
          <p:cNvPr id="107" name="TextShape 5"/>
          <p:cNvSpPr txBox="1"/>
          <p:nvPr/>
        </p:nvSpPr>
        <p:spPr>
          <a:xfrm>
            <a:off x="731520" y="1479600"/>
            <a:ext cx="8889558" cy="4589896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92500" lnSpcReduction="10000"/>
          </a:bodyPr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b="0" strike="noStrike" spc="-1" dirty="0">
                <a:solidFill>
                  <a:srgbClr val="000000"/>
                </a:solidFill>
                <a:latin typeface="Calibri"/>
              </a:rPr>
              <a:t>Современное разрешение моделей океана: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Calibri"/>
              </a:rPr>
              <a:t>O</a:t>
            </a:r>
            <a:r>
              <a:rPr lang="ru-RU" sz="2800" b="0" strike="noStrike" spc="-1" dirty="0">
                <a:solidFill>
                  <a:srgbClr val="000000"/>
                </a:solidFill>
                <a:latin typeface="Calibri"/>
              </a:rPr>
              <a:t>(10</a:t>
            </a:r>
            <a:r>
              <a:rPr lang="ru-RU" sz="2800" b="0" strike="noStrike" spc="-1" baseline="30000" dirty="0">
                <a:solidFill>
                  <a:srgbClr val="000000"/>
                </a:solidFill>
                <a:latin typeface="Calibri"/>
              </a:rPr>
              <a:t>8</a:t>
            </a:r>
            <a:r>
              <a:rPr lang="ru-RU" sz="2800" b="0" strike="noStrike" spc="-1" dirty="0">
                <a:solidFill>
                  <a:srgbClr val="000000"/>
                </a:solidFill>
                <a:latin typeface="Calibri"/>
              </a:rPr>
              <a:t>) </a:t>
            </a:r>
            <a:r>
              <a:rPr lang="ru-RU" sz="2800" spc="-1" dirty="0">
                <a:solidFill>
                  <a:srgbClr val="000000"/>
                </a:solidFill>
                <a:latin typeface="Calibri"/>
              </a:rPr>
              <a:t>ячеек</a:t>
            </a:r>
            <a:endParaRPr lang="ru-RU" sz="2800" b="0" strike="noStrike" spc="-1" dirty="0">
              <a:solidFill>
                <a:srgbClr val="000000"/>
              </a:solidFill>
              <a:latin typeface="Arial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b="0" strike="noStrike" spc="-1" dirty="0">
                <a:solidFill>
                  <a:srgbClr val="000000"/>
                </a:solidFill>
                <a:latin typeface="Calibri"/>
              </a:rPr>
              <a:t>~10</a:t>
            </a:r>
            <a:r>
              <a:rPr lang="ru-RU" sz="2800" b="0" strike="noStrike" spc="-1" baseline="30000" dirty="0">
                <a:solidFill>
                  <a:srgbClr val="000000"/>
                </a:solidFill>
                <a:latin typeface="Calibri"/>
              </a:rPr>
              <a:t>5</a:t>
            </a:r>
            <a:r>
              <a:rPr lang="ru-RU" sz="2800" b="0" strike="noStrike" spc="-1" dirty="0">
                <a:solidFill>
                  <a:srgbClr val="000000"/>
                </a:solidFill>
                <a:latin typeface="Calibri"/>
              </a:rPr>
              <a:t> шагов на 1 год модельного времени</a:t>
            </a:r>
            <a:endParaRPr lang="ru-RU" sz="2800" b="0" strike="noStrike" spc="-1" dirty="0">
              <a:solidFill>
                <a:srgbClr val="000000"/>
              </a:solidFill>
              <a:latin typeface="Arial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b="0" strike="noStrike" spc="-1" dirty="0">
                <a:solidFill>
                  <a:srgbClr val="000000"/>
                </a:solidFill>
                <a:latin typeface="Calibri"/>
              </a:rPr>
              <a:t>Расчёты изменений климата охватыва</a:t>
            </a:r>
            <a:r>
              <a:rPr lang="ru-RU" sz="2800" spc="-1" dirty="0">
                <a:solidFill>
                  <a:srgbClr val="000000"/>
                </a:solidFill>
                <a:latin typeface="Calibri"/>
              </a:rPr>
              <a:t>ют сотни лет модельного времени</a:t>
            </a:r>
            <a:endParaRPr lang="ru-RU" sz="2800" b="0" strike="noStrike" spc="-1" dirty="0">
              <a:solidFill>
                <a:srgbClr val="000000"/>
              </a:solidFill>
              <a:latin typeface="Arial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b="0" strike="noStrike" spc="-1" dirty="0">
                <a:solidFill>
                  <a:srgbClr val="000000"/>
                </a:solidFill>
                <a:latin typeface="Calibri"/>
              </a:rPr>
              <a:t>Несколько десятков переменных и уравнений</a:t>
            </a:r>
            <a:endParaRPr lang="ru-RU" sz="2800" b="0" strike="noStrike" spc="-1" dirty="0">
              <a:solidFill>
                <a:srgbClr val="000000"/>
              </a:solidFill>
              <a:latin typeface="Arial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b="0" strike="noStrike" spc="-1" dirty="0">
                <a:solidFill>
                  <a:srgbClr val="000000"/>
                </a:solidFill>
                <a:latin typeface="Calibri"/>
              </a:rPr>
              <a:t>Количество операций: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Calibri"/>
              </a:rPr>
              <a:t>O</a:t>
            </a:r>
            <a:r>
              <a:rPr lang="ru-RU" sz="2800" b="0" strike="noStrike" spc="-1" dirty="0">
                <a:solidFill>
                  <a:srgbClr val="000000"/>
                </a:solidFill>
                <a:latin typeface="Calibri"/>
              </a:rPr>
              <a:t>(10</a:t>
            </a:r>
            <a:r>
              <a:rPr lang="ru-RU" sz="2800" b="0" strike="noStrike" spc="-1" baseline="30000" dirty="0">
                <a:solidFill>
                  <a:srgbClr val="000000"/>
                </a:solidFill>
                <a:latin typeface="Calibri"/>
              </a:rPr>
              <a:t>1-2</a:t>
            </a:r>
            <a:r>
              <a:rPr lang="ru-RU" sz="2800" b="0" strike="noStrike" spc="-1" dirty="0">
                <a:solidFill>
                  <a:srgbClr val="000000"/>
                </a:solidFill>
                <a:latin typeface="Calibri"/>
              </a:rPr>
              <a:t>) в расчёте на одну переменную и на одну ячейку сетки</a:t>
            </a:r>
            <a:endParaRPr lang="ru-RU" sz="2800" b="0" strike="noStrike" spc="-1" dirty="0">
              <a:solidFill>
                <a:srgbClr val="000000"/>
              </a:solidFill>
              <a:latin typeface="Arial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b="1" strike="noStrike" spc="-1" dirty="0">
                <a:solidFill>
                  <a:srgbClr val="000000"/>
                </a:solidFill>
                <a:latin typeface="Calibri"/>
              </a:rPr>
              <a:t>Всего операций на один расчёт: 10</a:t>
            </a:r>
            <a:r>
              <a:rPr lang="ru-RU" sz="2800" b="1" strike="noStrike" spc="-1" baseline="30000" dirty="0">
                <a:solidFill>
                  <a:srgbClr val="000000"/>
                </a:solidFill>
                <a:latin typeface="Calibri"/>
              </a:rPr>
              <a:t>18 </a:t>
            </a:r>
            <a:r>
              <a:rPr lang="ru-RU" sz="2800" b="1" strike="noStrike" spc="-1" dirty="0">
                <a:solidFill>
                  <a:srgbClr val="000000"/>
                </a:solidFill>
                <a:latin typeface="Calibri"/>
              </a:rPr>
              <a:t>– 10</a:t>
            </a:r>
            <a:r>
              <a:rPr lang="ru-RU" sz="2800" b="1" strike="noStrike" spc="-1" baseline="30000" dirty="0">
                <a:solidFill>
                  <a:srgbClr val="000000"/>
                </a:solidFill>
                <a:latin typeface="Calibri"/>
              </a:rPr>
              <a:t>19 </a:t>
            </a: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FF0000"/>
              </a:buClr>
              <a:buFont typeface="Arial"/>
              <a:buChar char="•"/>
            </a:pPr>
            <a:r>
              <a:rPr lang="ru-RU" sz="2800" b="1" strike="noStrike" spc="-1" dirty="0">
                <a:solidFill>
                  <a:srgbClr val="FF0000"/>
                </a:solidFill>
                <a:latin typeface="Calibri"/>
              </a:rPr>
              <a:t>При перспективном пространственном разрешении (с воспроизведением </a:t>
            </a:r>
            <a:r>
              <a:rPr lang="ru-RU" sz="2800" b="1" strike="noStrike" spc="-1" dirty="0" err="1">
                <a:solidFill>
                  <a:srgbClr val="FF0000"/>
                </a:solidFill>
                <a:latin typeface="Calibri"/>
              </a:rPr>
              <a:t>субмезомасштабной</a:t>
            </a:r>
            <a:r>
              <a:rPr lang="ru-RU" sz="2800" b="1" strike="noStrike" spc="-1" dirty="0">
                <a:solidFill>
                  <a:srgbClr val="FF0000"/>
                </a:solidFill>
                <a:latin typeface="Calibri"/>
              </a:rPr>
              <a:t> динамики): 10</a:t>
            </a:r>
            <a:r>
              <a:rPr lang="ru-RU" sz="2800" b="1" strike="noStrike" spc="-1" baseline="30000" dirty="0">
                <a:solidFill>
                  <a:srgbClr val="FF0000"/>
                </a:solidFill>
                <a:latin typeface="Calibri"/>
              </a:rPr>
              <a:t>21 </a:t>
            </a:r>
            <a:r>
              <a:rPr lang="ru-RU" sz="2800" b="1" strike="noStrike" spc="-1" dirty="0">
                <a:solidFill>
                  <a:srgbClr val="FF0000"/>
                </a:solidFill>
                <a:latin typeface="Calibri"/>
              </a:rPr>
              <a:t>– 10</a:t>
            </a:r>
            <a:r>
              <a:rPr lang="ru-RU" sz="2800" b="1" strike="noStrike" spc="-1" baseline="30000" dirty="0">
                <a:solidFill>
                  <a:srgbClr val="FF0000"/>
                </a:solidFill>
                <a:latin typeface="Calibri"/>
              </a:rPr>
              <a:t>22</a:t>
            </a:r>
            <a:r>
              <a:rPr lang="ru-RU" sz="2800" b="1" strike="noStrike" spc="-1" dirty="0">
                <a:solidFill>
                  <a:srgbClr val="FF0000"/>
                </a:solidFill>
                <a:latin typeface="Calibri"/>
              </a:rPr>
              <a:t> операций на один расчёт</a:t>
            </a:r>
            <a:endParaRPr lang="ru-RU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Рисунок 3"/>
          <p:cNvPicPr/>
          <p:nvPr/>
        </p:nvPicPr>
        <p:blipFill>
          <a:blip r:embed="rId2"/>
          <a:stretch/>
        </p:blipFill>
        <p:spPr>
          <a:xfrm>
            <a:off x="0" y="6828120"/>
            <a:ext cx="10080360" cy="731160"/>
          </a:xfrm>
          <a:prstGeom prst="rect">
            <a:avLst/>
          </a:prstGeom>
          <a:ln>
            <a:noFill/>
          </a:ln>
        </p:spPr>
      </p:pic>
      <p:sp>
        <p:nvSpPr>
          <p:cNvPr id="58" name="CustomShape 1"/>
          <p:cNvSpPr/>
          <p:nvPr/>
        </p:nvSpPr>
        <p:spPr>
          <a:xfrm>
            <a:off x="1927800" y="6969600"/>
            <a:ext cx="1195920" cy="33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06.11.2019</a:t>
            </a:r>
            <a:endParaRPr lang="en-US" sz="1600" b="0" strike="noStrike" spc="-1">
              <a:latin typeface="Arial"/>
            </a:endParaRPr>
          </a:p>
        </p:txBody>
      </p:sp>
      <p:sp>
        <p:nvSpPr>
          <p:cNvPr id="59" name="CustomShape 2"/>
          <p:cNvSpPr/>
          <p:nvPr/>
        </p:nvSpPr>
        <p:spPr>
          <a:xfrm>
            <a:off x="3096000" y="7020360"/>
            <a:ext cx="503820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CLIMATE MODELLING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60" name="CustomShape 3"/>
          <p:cNvSpPr/>
          <p:nvPr/>
        </p:nvSpPr>
        <p:spPr>
          <a:xfrm>
            <a:off x="8574480" y="6948360"/>
            <a:ext cx="87768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Slide </a:t>
            </a:r>
            <a:r>
              <a:rPr lang="ru-RU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3</a:t>
            </a:r>
            <a:endParaRPr lang="en-US" sz="1800" b="0" strike="noStrike" spc="-1" dirty="0">
              <a:latin typeface="Arial"/>
            </a:endParaRPr>
          </a:p>
        </p:txBody>
      </p:sp>
      <p:sp>
        <p:nvSpPr>
          <p:cNvPr id="61" name="TextShape 4"/>
          <p:cNvSpPr txBox="1"/>
          <p:nvPr/>
        </p:nvSpPr>
        <p:spPr>
          <a:xfrm>
            <a:off x="1761120" y="192240"/>
            <a:ext cx="6964200" cy="6022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3600" b="0" strike="noStrike" spc="-1">
                <a:solidFill>
                  <a:srgbClr val="000066"/>
                </a:solidFill>
                <a:latin typeface="Arial"/>
              </a:rPr>
              <a:t>What is the Earth System Model?</a:t>
            </a:r>
          </a:p>
        </p:txBody>
      </p:sp>
      <p:pic>
        <p:nvPicPr>
          <p:cNvPr id="62" name="Рисунок 61"/>
          <p:cNvPicPr/>
          <p:nvPr/>
        </p:nvPicPr>
        <p:blipFill>
          <a:blip r:embed="rId3"/>
          <a:stretch/>
        </p:blipFill>
        <p:spPr>
          <a:xfrm>
            <a:off x="1216440" y="937800"/>
            <a:ext cx="7738920" cy="5737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Рисунок 3"/>
          <p:cNvPicPr/>
          <p:nvPr/>
        </p:nvPicPr>
        <p:blipFill>
          <a:blip r:embed="rId2"/>
          <a:stretch/>
        </p:blipFill>
        <p:spPr>
          <a:xfrm>
            <a:off x="0" y="6828120"/>
            <a:ext cx="10080360" cy="731160"/>
          </a:xfrm>
          <a:prstGeom prst="rect">
            <a:avLst/>
          </a:prstGeom>
          <a:ln>
            <a:noFill/>
          </a:ln>
        </p:spPr>
      </p:pic>
      <p:sp>
        <p:nvSpPr>
          <p:cNvPr id="76" name="CustomShape 1"/>
          <p:cNvSpPr/>
          <p:nvPr/>
        </p:nvSpPr>
        <p:spPr>
          <a:xfrm>
            <a:off x="1927800" y="6969600"/>
            <a:ext cx="1195920" cy="33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06.11.2019</a:t>
            </a:r>
            <a:endParaRPr lang="en-US" sz="1600" b="0" strike="noStrike" spc="-1">
              <a:latin typeface="Arial"/>
            </a:endParaRPr>
          </a:p>
        </p:txBody>
      </p:sp>
      <p:sp>
        <p:nvSpPr>
          <p:cNvPr id="77" name="CustomShape 2"/>
          <p:cNvSpPr/>
          <p:nvPr/>
        </p:nvSpPr>
        <p:spPr>
          <a:xfrm>
            <a:off x="3096000" y="7020360"/>
            <a:ext cx="503820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CLIMATE MODELLING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78" name="CustomShape 3"/>
          <p:cNvSpPr/>
          <p:nvPr/>
        </p:nvSpPr>
        <p:spPr>
          <a:xfrm>
            <a:off x="8574480" y="6948360"/>
            <a:ext cx="87768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Slide </a:t>
            </a:r>
            <a:r>
              <a:rPr lang="ru-RU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6</a:t>
            </a:r>
            <a:endParaRPr lang="en-US" sz="1800" b="0" strike="noStrike" spc="-1" dirty="0">
              <a:latin typeface="Arial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4460196-2732-424C-BB74-A0A00B19F7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45" y="37805"/>
            <a:ext cx="8993532" cy="67394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Рисунок 3"/>
          <p:cNvPicPr/>
          <p:nvPr/>
        </p:nvPicPr>
        <p:blipFill>
          <a:blip r:embed="rId2"/>
          <a:stretch/>
        </p:blipFill>
        <p:spPr>
          <a:xfrm>
            <a:off x="0" y="6828120"/>
            <a:ext cx="10080360" cy="731160"/>
          </a:xfrm>
          <a:prstGeom prst="rect">
            <a:avLst/>
          </a:prstGeom>
          <a:ln>
            <a:noFill/>
          </a:ln>
        </p:spPr>
      </p:pic>
      <p:sp>
        <p:nvSpPr>
          <p:cNvPr id="64" name="CustomShape 1"/>
          <p:cNvSpPr/>
          <p:nvPr/>
        </p:nvSpPr>
        <p:spPr>
          <a:xfrm>
            <a:off x="1927800" y="6969600"/>
            <a:ext cx="1195920" cy="33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06.11.2019</a:t>
            </a:r>
            <a:endParaRPr lang="en-US" sz="1600" b="0" strike="noStrike" spc="-1">
              <a:latin typeface="Arial"/>
            </a:endParaRPr>
          </a:p>
        </p:txBody>
      </p:sp>
      <p:sp>
        <p:nvSpPr>
          <p:cNvPr id="65" name="CustomShape 2"/>
          <p:cNvSpPr/>
          <p:nvPr/>
        </p:nvSpPr>
        <p:spPr>
          <a:xfrm>
            <a:off x="3096000" y="7020360"/>
            <a:ext cx="503820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CLIMATE MODELLING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66" name="CustomShape 3"/>
          <p:cNvSpPr/>
          <p:nvPr/>
        </p:nvSpPr>
        <p:spPr>
          <a:xfrm>
            <a:off x="8574480" y="6948360"/>
            <a:ext cx="87768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Slide </a:t>
            </a:r>
            <a:r>
              <a:rPr lang="ru-RU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4</a:t>
            </a:r>
            <a:endParaRPr lang="en-US" sz="1800" b="0" strike="noStrike" spc="-1" dirty="0">
              <a:latin typeface="Arial"/>
            </a:endParaRPr>
          </a:p>
        </p:txBody>
      </p:sp>
      <p:sp>
        <p:nvSpPr>
          <p:cNvPr id="67" name="TextShape 4"/>
          <p:cNvSpPr txBox="1"/>
          <p:nvPr/>
        </p:nvSpPr>
        <p:spPr>
          <a:xfrm>
            <a:off x="1619640" y="38520"/>
            <a:ext cx="6759720" cy="1114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US" sz="3600" b="0" strike="noStrike" spc="-1">
                <a:solidFill>
                  <a:srgbClr val="000066"/>
                </a:solidFill>
                <a:latin typeface="Arial"/>
              </a:rPr>
              <a:t>Earth System Model by Institute </a:t>
            </a:r>
          </a:p>
          <a:p>
            <a:pPr algn="ctr"/>
            <a:r>
              <a:rPr lang="en-US" sz="3600" b="0" strike="noStrike" spc="-1">
                <a:solidFill>
                  <a:srgbClr val="000066"/>
                </a:solidFill>
                <a:latin typeface="Arial"/>
              </a:rPr>
              <a:t>of Numerical Mathematics RAS</a:t>
            </a:r>
          </a:p>
        </p:txBody>
      </p:sp>
      <p:pic>
        <p:nvPicPr>
          <p:cNvPr id="68" name="Рисунок 67"/>
          <p:cNvPicPr/>
          <p:nvPr/>
        </p:nvPicPr>
        <p:blipFill>
          <a:blip r:embed="rId3"/>
          <a:srcRect l="54622" t="21676" r="9091" b="11916"/>
          <a:stretch/>
        </p:blipFill>
        <p:spPr>
          <a:xfrm>
            <a:off x="254880" y="1122120"/>
            <a:ext cx="9110880" cy="5627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Рисунок 3"/>
          <p:cNvPicPr/>
          <p:nvPr/>
        </p:nvPicPr>
        <p:blipFill>
          <a:blip r:embed="rId2"/>
          <a:stretch/>
        </p:blipFill>
        <p:spPr>
          <a:xfrm>
            <a:off x="0" y="6828120"/>
            <a:ext cx="10080360" cy="731160"/>
          </a:xfrm>
          <a:prstGeom prst="rect">
            <a:avLst/>
          </a:prstGeom>
          <a:ln>
            <a:noFill/>
          </a:ln>
        </p:spPr>
      </p:pic>
      <p:sp>
        <p:nvSpPr>
          <p:cNvPr id="98" name="CustomShape 1"/>
          <p:cNvSpPr/>
          <p:nvPr/>
        </p:nvSpPr>
        <p:spPr>
          <a:xfrm>
            <a:off x="1927800" y="6969600"/>
            <a:ext cx="1195920" cy="33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06.11.2019</a:t>
            </a:r>
            <a:endParaRPr lang="en-US" sz="1600" b="0" strike="noStrike" spc="-1">
              <a:latin typeface="Arial"/>
            </a:endParaRPr>
          </a:p>
        </p:txBody>
      </p:sp>
      <p:sp>
        <p:nvSpPr>
          <p:cNvPr id="99" name="CustomShape 2"/>
          <p:cNvSpPr/>
          <p:nvPr/>
        </p:nvSpPr>
        <p:spPr>
          <a:xfrm>
            <a:off x="3096000" y="7020360"/>
            <a:ext cx="503820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CLIMATE MODELLING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100" name="CustomShape 3"/>
          <p:cNvSpPr/>
          <p:nvPr/>
        </p:nvSpPr>
        <p:spPr>
          <a:xfrm>
            <a:off x="8574480" y="6948360"/>
            <a:ext cx="87768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Slide </a:t>
            </a:r>
            <a:r>
              <a:rPr lang="ru-RU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9</a:t>
            </a:r>
            <a:endParaRPr lang="en-US" sz="1800" b="0" strike="noStrike" spc="-1" dirty="0">
              <a:latin typeface="Arial"/>
            </a:endParaRPr>
          </a:p>
        </p:txBody>
      </p:sp>
      <p:sp>
        <p:nvSpPr>
          <p:cNvPr id="101" name="TextShape 4"/>
          <p:cNvSpPr txBox="1"/>
          <p:nvPr/>
        </p:nvSpPr>
        <p:spPr>
          <a:xfrm>
            <a:off x="127321" y="74520"/>
            <a:ext cx="9838481" cy="1114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US" sz="3600" b="0" strike="noStrike" spc="-1" dirty="0">
                <a:solidFill>
                  <a:srgbClr val="000066"/>
                </a:solidFill>
                <a:latin typeface="Arial"/>
              </a:rPr>
              <a:t>LES simulations in urban environment</a:t>
            </a:r>
          </a:p>
        </p:txBody>
      </p:sp>
      <p:pic>
        <p:nvPicPr>
          <p:cNvPr id="7" name="Рисунок 8">
            <a:extLst>
              <a:ext uri="{FF2B5EF4-FFF2-40B4-BE49-F238E27FC236}">
                <a16:creationId xmlns:a16="http://schemas.microsoft.com/office/drawing/2014/main" id="{8206CC0E-DD73-114F-A65B-E96EEDA6C478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2118170" y="717631"/>
            <a:ext cx="6458624" cy="6019159"/>
          </a:xfrm>
          <a:prstGeom prst="rect">
            <a:avLst/>
          </a:prstGeom>
          <a:ln>
            <a:noFill/>
          </a:ln>
        </p:spPr>
      </p:pic>
      <p:sp>
        <p:nvSpPr>
          <p:cNvPr id="8" name="CustomShape 3">
            <a:extLst>
              <a:ext uri="{FF2B5EF4-FFF2-40B4-BE49-F238E27FC236}">
                <a16:creationId xmlns:a16="http://schemas.microsoft.com/office/drawing/2014/main" id="{C472C166-1740-D84C-AF50-5F13B9486C8B}"/>
              </a:ext>
            </a:extLst>
          </p:cNvPr>
          <p:cNvSpPr/>
          <p:nvPr/>
        </p:nvSpPr>
        <p:spPr>
          <a:xfrm>
            <a:off x="7962455" y="856620"/>
            <a:ext cx="882000" cy="303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|U| (m/s)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Рисунок 3"/>
          <p:cNvPicPr/>
          <p:nvPr/>
        </p:nvPicPr>
        <p:blipFill>
          <a:blip r:embed="rId2"/>
          <a:stretch/>
        </p:blipFill>
        <p:spPr>
          <a:xfrm>
            <a:off x="0" y="6828120"/>
            <a:ext cx="10080360" cy="731160"/>
          </a:xfrm>
          <a:prstGeom prst="rect">
            <a:avLst/>
          </a:prstGeom>
          <a:ln>
            <a:noFill/>
          </a:ln>
        </p:spPr>
      </p:pic>
      <p:sp>
        <p:nvSpPr>
          <p:cNvPr id="109" name="CustomShape 1"/>
          <p:cNvSpPr/>
          <p:nvPr/>
        </p:nvSpPr>
        <p:spPr>
          <a:xfrm>
            <a:off x="1927800" y="6969600"/>
            <a:ext cx="1195920" cy="33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06.11.2019</a:t>
            </a:r>
            <a:endParaRPr lang="en-US" sz="1600" b="0" strike="noStrike" spc="-1">
              <a:latin typeface="Arial"/>
            </a:endParaRPr>
          </a:p>
        </p:txBody>
      </p:sp>
      <p:sp>
        <p:nvSpPr>
          <p:cNvPr id="110" name="CustomShape 2"/>
          <p:cNvSpPr/>
          <p:nvPr/>
        </p:nvSpPr>
        <p:spPr>
          <a:xfrm>
            <a:off x="3096000" y="7020360"/>
            <a:ext cx="503820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CLIMATE MODELLING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111" name="CustomShape 3"/>
          <p:cNvSpPr/>
          <p:nvPr/>
        </p:nvSpPr>
        <p:spPr>
          <a:xfrm>
            <a:off x="8574480" y="6948360"/>
            <a:ext cx="87768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Slide </a:t>
            </a:r>
            <a:r>
              <a:rPr lang="ru-RU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11</a:t>
            </a:r>
            <a:endParaRPr lang="en-US" sz="1800" b="0" strike="noStrike" spc="-1" dirty="0">
              <a:latin typeface="Arial"/>
            </a:endParaRPr>
          </a:p>
        </p:txBody>
      </p:sp>
      <p:sp>
        <p:nvSpPr>
          <p:cNvPr id="112" name="TextShape 4"/>
          <p:cNvSpPr txBox="1"/>
          <p:nvPr/>
        </p:nvSpPr>
        <p:spPr>
          <a:xfrm>
            <a:off x="1151640" y="110520"/>
            <a:ext cx="7934760" cy="1114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US" sz="3600" b="0" strike="noStrike" spc="-1">
                <a:solidFill>
                  <a:srgbClr val="000066"/>
                </a:solidFill>
                <a:latin typeface="Arial"/>
              </a:rPr>
              <a:t>Computational complexity of </a:t>
            </a:r>
          </a:p>
          <a:p>
            <a:pPr algn="ctr"/>
            <a:r>
              <a:rPr lang="en-US" sz="3600" b="0" strike="noStrike" spc="-1">
                <a:solidFill>
                  <a:srgbClr val="000066"/>
                </a:solidFill>
                <a:latin typeface="Arial"/>
              </a:rPr>
              <a:t>Direct Numerical Simulations and LES</a:t>
            </a:r>
          </a:p>
        </p:txBody>
      </p:sp>
      <p:sp>
        <p:nvSpPr>
          <p:cNvPr id="113" name="TextShape 5"/>
          <p:cNvSpPr txBox="1"/>
          <p:nvPr/>
        </p:nvSpPr>
        <p:spPr>
          <a:xfrm>
            <a:off x="213840" y="1554480"/>
            <a:ext cx="5181120" cy="43509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b="1" strike="noStrike" spc="-1">
                <a:solidFill>
                  <a:srgbClr val="000000"/>
                </a:solidFill>
                <a:latin typeface="Calibri"/>
              </a:rPr>
              <a:t>Modern level</a:t>
            </a: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  <a:p>
            <a:pPr marL="685800" lvl="1" indent="-22824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0" strike="noStrike" spc="-1">
                <a:solidFill>
                  <a:srgbClr val="000000"/>
                </a:solidFill>
                <a:latin typeface="Calibri"/>
              </a:rPr>
              <a:t>Spatial resolution (cells): 10</a:t>
            </a:r>
            <a:r>
              <a:rPr lang="ru-RU" sz="2400" b="0" strike="noStrike" spc="-1" baseline="30000">
                <a:solidFill>
                  <a:srgbClr val="000000"/>
                </a:solidFill>
                <a:latin typeface="Calibri"/>
              </a:rPr>
              <a:t>9</a:t>
            </a:r>
            <a:r>
              <a:rPr lang="ru-RU" sz="2400" b="0" strike="noStrike" spc="-1">
                <a:solidFill>
                  <a:srgbClr val="000000"/>
                </a:solidFill>
                <a:latin typeface="Calibri"/>
              </a:rPr>
              <a:t>-10</a:t>
            </a:r>
            <a:r>
              <a:rPr lang="ru-RU" sz="2400" b="0" strike="noStrike" spc="-1" baseline="30000">
                <a:solidFill>
                  <a:srgbClr val="000000"/>
                </a:solidFill>
                <a:latin typeface="Calibri"/>
              </a:rPr>
              <a:t>10</a:t>
            </a: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  <a:p>
            <a:pPr marL="685800" lvl="1" indent="-22824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0" strike="noStrike" spc="-1">
                <a:solidFill>
                  <a:srgbClr val="000000"/>
                </a:solidFill>
                <a:latin typeface="Calibri"/>
              </a:rPr>
              <a:t>O(10</a:t>
            </a:r>
            <a:r>
              <a:rPr lang="ru-RU" sz="2400" b="0" strike="noStrike" spc="-1" baseline="30000">
                <a:solidFill>
                  <a:srgbClr val="000000"/>
                </a:solidFill>
                <a:latin typeface="Calibri"/>
              </a:rPr>
              <a:t>6</a:t>
            </a:r>
            <a:r>
              <a:rPr lang="ru-RU" sz="2400" b="0" strike="noStrike" spc="-1">
                <a:solidFill>
                  <a:srgbClr val="000000"/>
                </a:solidFill>
                <a:latin typeface="Calibri"/>
              </a:rPr>
              <a:t>) time steps</a:t>
            </a: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  <a:p>
            <a:pPr marL="685800" lvl="1" indent="-22824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0" strike="noStrike" spc="-1">
                <a:solidFill>
                  <a:srgbClr val="000000"/>
                </a:solidFill>
                <a:latin typeface="Calibri"/>
              </a:rPr>
              <a:t>O(10</a:t>
            </a:r>
            <a:r>
              <a:rPr lang="ru-RU" sz="2400" b="0" strike="noStrike" spc="-1" baseline="30000">
                <a:solidFill>
                  <a:srgbClr val="000000"/>
                </a:solidFill>
                <a:latin typeface="Calibri"/>
              </a:rPr>
              <a:t>3</a:t>
            </a:r>
            <a:r>
              <a:rPr lang="ru-RU" sz="2400" b="0" strike="noStrike" spc="-1">
                <a:solidFill>
                  <a:srgbClr val="000000"/>
                </a:solidFill>
                <a:latin typeface="Calibri"/>
              </a:rPr>
              <a:t>) operations per cell</a:t>
            </a: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  <a:p>
            <a:pPr marL="685800" lvl="1" indent="-22824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0" strike="noStrike" spc="-1">
                <a:solidFill>
                  <a:srgbClr val="000000"/>
                </a:solidFill>
                <a:latin typeface="Calibri"/>
              </a:rPr>
              <a:t> O(10</a:t>
            </a:r>
            <a:r>
              <a:rPr lang="ru-RU" sz="2400" b="0" strike="noStrike" spc="-1" baseline="30000">
                <a:solidFill>
                  <a:srgbClr val="000000"/>
                </a:solidFill>
                <a:latin typeface="Calibri"/>
              </a:rPr>
              <a:t>18</a:t>
            </a:r>
            <a:r>
              <a:rPr lang="ru-RU" sz="2400" b="0" strike="noStrike" spc="-1">
                <a:solidFill>
                  <a:srgbClr val="000000"/>
                </a:solidFill>
                <a:latin typeface="Calibri"/>
              </a:rPr>
              <a:t>) operarations in total</a:t>
            </a: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  <a:p>
            <a:endParaRPr lang="en-US" sz="2400" b="0" strike="noStrike" spc="-1">
              <a:latin typeface="Arial"/>
            </a:endParaRPr>
          </a:p>
          <a:p>
            <a:r>
              <a:rPr lang="en-US" sz="2400" b="0" strike="noStrike" spc="-1">
                <a:solidFill>
                  <a:srgbClr val="000000"/>
                </a:solidFill>
                <a:latin typeface="Calibri"/>
              </a:rPr>
              <a:t>New research tasks makes it desirable to have </a:t>
            </a:r>
            <a:r>
              <a:rPr lang="en-US" sz="2400" b="1" strike="noStrike" spc="-1">
                <a:solidFill>
                  <a:srgbClr val="FF0000"/>
                </a:solidFill>
                <a:latin typeface="Calibri"/>
              </a:rPr>
              <a:t>O(10</a:t>
            </a:r>
            <a:r>
              <a:rPr lang="en-US" sz="2400" b="1" strike="noStrike" spc="-1" baseline="30000">
                <a:solidFill>
                  <a:srgbClr val="FF0000"/>
                </a:solidFill>
                <a:latin typeface="Calibri"/>
              </a:rPr>
              <a:t>20</a:t>
            </a:r>
            <a:r>
              <a:rPr lang="en-US" sz="2400" b="1" strike="noStrike" spc="-1">
                <a:solidFill>
                  <a:srgbClr val="FF0000"/>
                </a:solidFill>
                <a:latin typeface="Calibri"/>
              </a:rPr>
              <a:t>) - O(10</a:t>
            </a:r>
            <a:r>
              <a:rPr lang="en-US" sz="2400" b="1" strike="noStrike" spc="-1" baseline="30000">
                <a:solidFill>
                  <a:srgbClr val="FF0000"/>
                </a:solidFill>
                <a:latin typeface="Calibri"/>
              </a:rPr>
              <a:t>21</a:t>
            </a:r>
            <a:r>
              <a:rPr lang="en-US" sz="2400" b="1" strike="noStrike" spc="-1">
                <a:solidFill>
                  <a:srgbClr val="FF0000"/>
                </a:solidFill>
                <a:latin typeface="Calibri"/>
              </a:rPr>
              <a:t>) operations</a:t>
            </a:r>
            <a:endParaRPr lang="en-US" sz="2400" b="0" strike="noStrike" spc="-1">
              <a:latin typeface="Arial"/>
            </a:endParaRPr>
          </a:p>
          <a:p>
            <a:pPr marL="685800" lvl="1" indent="-22824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4" name="Рисунок 3"/>
          <p:cNvPicPr/>
          <p:nvPr/>
        </p:nvPicPr>
        <p:blipFill>
          <a:blip r:embed="rId3"/>
          <a:stretch/>
        </p:blipFill>
        <p:spPr>
          <a:xfrm>
            <a:off x="5435280" y="1280160"/>
            <a:ext cx="4663800" cy="2651760"/>
          </a:xfrm>
          <a:prstGeom prst="rect">
            <a:avLst/>
          </a:prstGeom>
          <a:ln w="9360">
            <a:noFill/>
          </a:ln>
        </p:spPr>
      </p:pic>
      <p:pic>
        <p:nvPicPr>
          <p:cNvPr id="115" name="Рисунок 12"/>
          <p:cNvPicPr/>
          <p:nvPr/>
        </p:nvPicPr>
        <p:blipFill>
          <a:blip r:embed="rId4"/>
          <a:stretch/>
        </p:blipFill>
        <p:spPr>
          <a:xfrm>
            <a:off x="5070600" y="4023360"/>
            <a:ext cx="5034240" cy="276516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Рисунок 79"/>
          <p:cNvPicPr/>
          <p:nvPr/>
        </p:nvPicPr>
        <p:blipFill>
          <a:blip r:embed="rId2"/>
          <a:srcRect l="62153" t="40490" r="17887" b="27244"/>
          <a:stretch/>
        </p:blipFill>
        <p:spPr>
          <a:xfrm>
            <a:off x="60480" y="1005840"/>
            <a:ext cx="6157440" cy="3358080"/>
          </a:xfrm>
          <a:prstGeom prst="rect">
            <a:avLst/>
          </a:prstGeom>
          <a:ln>
            <a:noFill/>
          </a:ln>
        </p:spPr>
      </p:pic>
      <p:pic>
        <p:nvPicPr>
          <p:cNvPr id="81" name="Рисунок 3"/>
          <p:cNvPicPr/>
          <p:nvPr/>
        </p:nvPicPr>
        <p:blipFill>
          <a:blip r:embed="rId3"/>
          <a:stretch/>
        </p:blipFill>
        <p:spPr>
          <a:xfrm>
            <a:off x="0" y="6828120"/>
            <a:ext cx="10080360" cy="731160"/>
          </a:xfrm>
          <a:prstGeom prst="rect">
            <a:avLst/>
          </a:prstGeom>
          <a:ln>
            <a:noFill/>
          </a:ln>
        </p:spPr>
      </p:pic>
      <p:sp>
        <p:nvSpPr>
          <p:cNvPr id="82" name="CustomShape 1"/>
          <p:cNvSpPr/>
          <p:nvPr/>
        </p:nvSpPr>
        <p:spPr>
          <a:xfrm>
            <a:off x="1927800" y="6969600"/>
            <a:ext cx="1195920" cy="33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06.11.2019</a:t>
            </a:r>
            <a:endParaRPr lang="en-US" sz="1600" b="0" strike="noStrike" spc="-1">
              <a:latin typeface="Arial"/>
            </a:endParaRPr>
          </a:p>
        </p:txBody>
      </p:sp>
      <p:sp>
        <p:nvSpPr>
          <p:cNvPr id="83" name="CustomShape 2"/>
          <p:cNvSpPr/>
          <p:nvPr/>
        </p:nvSpPr>
        <p:spPr>
          <a:xfrm>
            <a:off x="3096000" y="7020360"/>
            <a:ext cx="503820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CLIMATE MODELLING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84" name="CustomShape 3"/>
          <p:cNvSpPr/>
          <p:nvPr/>
        </p:nvSpPr>
        <p:spPr>
          <a:xfrm>
            <a:off x="8574480" y="6948360"/>
            <a:ext cx="87768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Slide </a:t>
            </a:r>
            <a:r>
              <a:rPr lang="ru-RU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7</a:t>
            </a:r>
            <a:endParaRPr lang="en-US" sz="1800" b="0" strike="noStrike" spc="-1" dirty="0">
              <a:latin typeface="Arial"/>
            </a:endParaRPr>
          </a:p>
        </p:txBody>
      </p:sp>
      <p:sp>
        <p:nvSpPr>
          <p:cNvPr id="85" name="TextShape 4"/>
          <p:cNvSpPr txBox="1"/>
          <p:nvPr/>
        </p:nvSpPr>
        <p:spPr>
          <a:xfrm>
            <a:off x="4206240" y="220680"/>
            <a:ext cx="1477800" cy="6022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US" sz="3600" b="0" strike="noStrike" spc="-1">
                <a:solidFill>
                  <a:srgbClr val="000066"/>
                </a:solidFill>
                <a:latin typeface="Arial"/>
              </a:rPr>
              <a:t>Rivers</a:t>
            </a:r>
          </a:p>
        </p:txBody>
      </p:sp>
      <p:pic>
        <p:nvPicPr>
          <p:cNvPr id="86" name="Рисунок 85"/>
          <p:cNvPicPr/>
          <p:nvPr/>
        </p:nvPicPr>
        <p:blipFill>
          <a:blip r:embed="rId4"/>
          <a:srcRect l="59433" t="24367" r="13351" b="29932"/>
          <a:stretch/>
        </p:blipFill>
        <p:spPr>
          <a:xfrm>
            <a:off x="3749040" y="3179160"/>
            <a:ext cx="6331680" cy="3587400"/>
          </a:xfrm>
          <a:prstGeom prst="rect">
            <a:avLst/>
          </a:prstGeom>
          <a:ln>
            <a:noFill/>
          </a:ln>
        </p:spPr>
      </p:pic>
      <p:pic>
        <p:nvPicPr>
          <p:cNvPr id="87" name="Рисунок 86"/>
          <p:cNvPicPr/>
          <p:nvPr/>
        </p:nvPicPr>
        <p:blipFill>
          <a:blip r:embed="rId5"/>
          <a:srcRect l="52176" t="41928" r="26050" b="32619"/>
          <a:stretch/>
        </p:blipFill>
        <p:spPr>
          <a:xfrm>
            <a:off x="6309720" y="1737360"/>
            <a:ext cx="3657240" cy="1441800"/>
          </a:xfrm>
          <a:prstGeom prst="rect">
            <a:avLst/>
          </a:prstGeom>
          <a:ln>
            <a:noFill/>
          </a:ln>
        </p:spPr>
      </p:pic>
      <p:sp>
        <p:nvSpPr>
          <p:cNvPr id="88" name="TextShape 5"/>
          <p:cNvSpPr txBox="1"/>
          <p:nvPr/>
        </p:nvSpPr>
        <p:spPr>
          <a:xfrm>
            <a:off x="6492240" y="1058400"/>
            <a:ext cx="3029040" cy="6022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1800" b="0" strike="noStrike" spc="-1">
                <a:latin typeface="Arial"/>
              </a:rPr>
              <a:t>Diffusive wave equations for</a:t>
            </a:r>
          </a:p>
          <a:p>
            <a:r>
              <a:rPr lang="en-US" sz="1800" b="0" strike="noStrike" spc="-1">
                <a:latin typeface="Arial"/>
              </a:rPr>
              <a:t>river level and velocity: </a:t>
            </a:r>
          </a:p>
        </p:txBody>
      </p:sp>
      <p:pic>
        <p:nvPicPr>
          <p:cNvPr id="89" name="Рисунок 88"/>
          <p:cNvPicPr/>
          <p:nvPr/>
        </p:nvPicPr>
        <p:blipFill>
          <a:blip r:embed="rId6"/>
          <a:srcRect l="56712" t="51241" r="10630" b="32619"/>
          <a:stretch/>
        </p:blipFill>
        <p:spPr>
          <a:xfrm>
            <a:off x="182880" y="5760720"/>
            <a:ext cx="4940640" cy="822960"/>
          </a:xfrm>
          <a:prstGeom prst="rect">
            <a:avLst/>
          </a:prstGeom>
          <a:ln>
            <a:noFill/>
          </a:ln>
        </p:spPr>
      </p:pic>
      <p:sp>
        <p:nvSpPr>
          <p:cNvPr id="90" name="TextShape 6"/>
          <p:cNvSpPr txBox="1"/>
          <p:nvPr/>
        </p:nvSpPr>
        <p:spPr>
          <a:xfrm>
            <a:off x="257760" y="4754880"/>
            <a:ext cx="3350520" cy="8582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1800" b="0" strike="noStrike" spc="-1">
                <a:latin typeface="Arial"/>
              </a:rPr>
              <a:t>Temperature equation includes</a:t>
            </a:r>
          </a:p>
          <a:p>
            <a:r>
              <a:rPr lang="en-US" sz="1800" b="0" strike="noStrike" spc="-1">
                <a:latin typeface="Arial"/>
              </a:rPr>
              <a:t>interaction with the atmosphere</a:t>
            </a:r>
          </a:p>
          <a:p>
            <a:r>
              <a:rPr lang="en-US" sz="1800" b="0" strike="noStrike" spc="-1">
                <a:latin typeface="Arial"/>
              </a:rPr>
              <a:t>and soil: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Рисунок 3"/>
          <p:cNvPicPr/>
          <p:nvPr/>
        </p:nvPicPr>
        <p:blipFill>
          <a:blip r:embed="rId2"/>
          <a:stretch/>
        </p:blipFill>
        <p:spPr>
          <a:xfrm>
            <a:off x="0" y="6828120"/>
            <a:ext cx="10080360" cy="731160"/>
          </a:xfrm>
          <a:prstGeom prst="rect">
            <a:avLst/>
          </a:prstGeom>
          <a:ln>
            <a:noFill/>
          </a:ln>
        </p:spPr>
      </p:pic>
      <p:sp>
        <p:nvSpPr>
          <p:cNvPr id="92" name="CustomShape 1"/>
          <p:cNvSpPr/>
          <p:nvPr/>
        </p:nvSpPr>
        <p:spPr>
          <a:xfrm>
            <a:off x="1927800" y="6969600"/>
            <a:ext cx="1195920" cy="33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06.11.2019</a:t>
            </a:r>
            <a:endParaRPr lang="en-US" sz="1600" b="0" strike="noStrike" spc="-1">
              <a:latin typeface="Arial"/>
            </a:endParaRPr>
          </a:p>
        </p:txBody>
      </p:sp>
      <p:sp>
        <p:nvSpPr>
          <p:cNvPr id="93" name="CustomShape 2"/>
          <p:cNvSpPr/>
          <p:nvPr/>
        </p:nvSpPr>
        <p:spPr>
          <a:xfrm>
            <a:off x="3096000" y="7020360"/>
            <a:ext cx="503820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CLIMATE MODELLING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94" name="CustomShape 3"/>
          <p:cNvSpPr/>
          <p:nvPr/>
        </p:nvSpPr>
        <p:spPr>
          <a:xfrm>
            <a:off x="8574480" y="6948360"/>
            <a:ext cx="87768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Slide </a:t>
            </a:r>
            <a:r>
              <a:rPr lang="ru-RU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8</a:t>
            </a:r>
            <a:endParaRPr lang="en-US" sz="1800" b="0" strike="noStrike" spc="-1" dirty="0">
              <a:latin typeface="Arial"/>
            </a:endParaRPr>
          </a:p>
        </p:txBody>
      </p:sp>
      <p:sp>
        <p:nvSpPr>
          <p:cNvPr id="95" name="TextShape 4"/>
          <p:cNvSpPr txBox="1"/>
          <p:nvPr/>
        </p:nvSpPr>
        <p:spPr>
          <a:xfrm>
            <a:off x="1115640" y="38520"/>
            <a:ext cx="7986600" cy="1114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US" sz="3600" b="0" strike="noStrike" spc="-1" dirty="0">
                <a:solidFill>
                  <a:srgbClr val="000066"/>
                </a:solidFill>
                <a:latin typeface="Arial"/>
              </a:rPr>
              <a:t>Atmospheric boundary layer modeling:</a:t>
            </a:r>
          </a:p>
          <a:p>
            <a:pPr algn="ctr"/>
            <a:r>
              <a:rPr lang="en-US" sz="3600" b="0" strike="noStrike" spc="-1" dirty="0">
                <a:solidFill>
                  <a:srgbClr val="000066"/>
                </a:solidFill>
                <a:latin typeface="Arial"/>
              </a:rPr>
              <a:t>Large Eddy Simulation</a:t>
            </a:r>
          </a:p>
        </p:txBody>
      </p:sp>
      <p:pic>
        <p:nvPicPr>
          <p:cNvPr id="96" name="Рисунок 95"/>
          <p:cNvPicPr/>
          <p:nvPr/>
        </p:nvPicPr>
        <p:blipFill>
          <a:blip r:embed="rId3"/>
          <a:srcRect l="54423" t="24185" r="8385" b="11300"/>
          <a:stretch/>
        </p:blipFill>
        <p:spPr>
          <a:xfrm>
            <a:off x="275532" y="1224605"/>
            <a:ext cx="9529560" cy="5577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C388077-A969-2144-8DC5-EB17DA579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0000" y="6840000"/>
            <a:ext cx="540000" cy="540000"/>
          </a:xfrm>
          <a:prstGeom prst="rect">
            <a:avLst/>
          </a:prstGeom>
          <a:solidFill>
            <a:srgbClr val="E74C3C"/>
          </a:solidFill>
          <a:ln>
            <a:noFill/>
          </a:ln>
        </p:spPr>
        <p:txBody>
          <a:bodyPr lIns="0" tIns="0" rIns="0" bIns="0" anchor="ctr" anchorCtr="0">
            <a:noAutofit/>
          </a:bodyPr>
          <a:lstStyle>
            <a:defPPr>
              <a:defRPr lang="ru-RU"/>
            </a:defPPr>
            <a:lvl1pPr marL="0" lvl="0" algn="ctr" defTabSz="914400" rtl="0" eaLnBrk="1" latinLnBrk="0" hangingPunct="0">
              <a:buNone/>
              <a:tabLst/>
              <a:defRPr lang="en-US" sz="1800" b="1" kern="1200">
                <a:solidFill>
                  <a:srgbClr val="FFFFFF"/>
                </a:solidFill>
                <a:latin typeface="Source Sans Pro Black" pitchFamily="34"/>
                <a:ea typeface="源ノ角ゴシック Heavy" pitchFamily="2"/>
                <a:cs typeface="IPA Pゴシック" pitchFamily="2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fld id="{040AD6C9-B8E7-7240-88E3-712702668106}" type="slidenum">
              <a:rPr lang="ru-RU" smtClean="0"/>
              <a:pPr lvl="0"/>
              <a:t>2</a:t>
            </a:fld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3B0D97-F262-514C-BD2E-75E5191A553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40431" y="68019"/>
            <a:ext cx="9811951" cy="1261440"/>
          </a:xfrm>
        </p:spPr>
        <p:txBody>
          <a:bodyPr/>
          <a:lstStyle/>
          <a:p>
            <a:pPr lvl="0" algn="ctr"/>
            <a:r>
              <a:rPr lang="ru-RU" sz="3800" dirty="0" err="1"/>
              <a:t>Термог</a:t>
            </a:r>
            <a:r>
              <a:rPr lang="en-US" sz="3800" dirty="0" err="1"/>
              <a:t>идродинамика</a:t>
            </a:r>
            <a:r>
              <a:rPr lang="en-US" sz="3800" dirty="0"/>
              <a:t> </a:t>
            </a:r>
            <a:r>
              <a:rPr lang="en-US" sz="3800" dirty="0" err="1"/>
              <a:t>как</a:t>
            </a:r>
            <a:r>
              <a:rPr lang="en-US" sz="3800" dirty="0"/>
              <a:t> </a:t>
            </a:r>
            <a:r>
              <a:rPr lang="en-US" sz="3800" dirty="0" err="1"/>
              <a:t>математическая</a:t>
            </a:r>
            <a:r>
              <a:rPr lang="en-US" sz="3800" dirty="0"/>
              <a:t> </a:t>
            </a:r>
            <a:r>
              <a:rPr lang="en-US" sz="3800" dirty="0" err="1"/>
              <a:t>основа</a:t>
            </a:r>
            <a:r>
              <a:rPr lang="en-US" sz="3800" dirty="0"/>
              <a:t> </a:t>
            </a:r>
            <a:r>
              <a:rPr lang="en-US" sz="3800" dirty="0" err="1"/>
              <a:t>прогноза</a:t>
            </a:r>
            <a:r>
              <a:rPr lang="en-US" sz="3800" dirty="0"/>
              <a:t> </a:t>
            </a:r>
            <a:r>
              <a:rPr lang="en-US" sz="3800" dirty="0" err="1"/>
              <a:t>погоды</a:t>
            </a:r>
            <a:r>
              <a:rPr lang="ru-RU" sz="3800" dirty="0"/>
              <a:t> и климата</a:t>
            </a:r>
            <a:endParaRPr lang="en-US" sz="3800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504B0BA-2AB3-CC49-852F-2B2FF627663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40432" y="1402723"/>
            <a:ext cx="5867484" cy="143937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600" dirty="0">
                <a:solidFill>
                  <a:schemeClr val="accent2">
                    <a:lumMod val="50000"/>
                  </a:schemeClr>
                </a:solidFill>
              </a:rPr>
              <a:t>Гидродинамика – механика сплошных сред, которыми являются жидкости и газы.</a:t>
            </a:r>
            <a:endParaRPr lang="en-US" sz="26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A8514E1-1146-034B-B0C8-8DC7CC1F19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7915" y="1314574"/>
            <a:ext cx="4011683" cy="267445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5164266-25B0-7641-B792-D2BE2347AB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970" y="2592552"/>
            <a:ext cx="5397500" cy="14986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AD424C5-243E-C74C-A835-9D447FD756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432" y="4168550"/>
            <a:ext cx="4581654" cy="2565726"/>
          </a:xfrm>
          <a:prstGeom prst="rect">
            <a:avLst/>
          </a:prstGeom>
        </p:spPr>
      </p:pic>
      <p:pic>
        <p:nvPicPr>
          <p:cNvPr id="11" name="Рисунок 3">
            <a:extLst>
              <a:ext uri="{FF2B5EF4-FFF2-40B4-BE49-F238E27FC236}">
                <a16:creationId xmlns:a16="http://schemas.microsoft.com/office/drawing/2014/main" id="{C155A666-A6CE-A14A-9C26-1A3E3B3B1BA3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0" y="6828120"/>
            <a:ext cx="10080360" cy="731160"/>
          </a:xfrm>
          <a:prstGeom prst="rect">
            <a:avLst/>
          </a:prstGeom>
          <a:ln>
            <a:noFill/>
          </a:ln>
        </p:spPr>
      </p:pic>
      <p:sp>
        <p:nvSpPr>
          <p:cNvPr id="12" name="CustomShape 1">
            <a:extLst>
              <a:ext uri="{FF2B5EF4-FFF2-40B4-BE49-F238E27FC236}">
                <a16:creationId xmlns:a16="http://schemas.microsoft.com/office/drawing/2014/main" id="{9F496D32-D601-9144-A6CC-73EF35BEE8CF}"/>
              </a:ext>
            </a:extLst>
          </p:cNvPr>
          <p:cNvSpPr/>
          <p:nvPr/>
        </p:nvSpPr>
        <p:spPr>
          <a:xfrm>
            <a:off x="1927800" y="6969600"/>
            <a:ext cx="1195920" cy="33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600" spc="-1" dirty="0">
                <a:solidFill>
                  <a:srgbClr val="000000"/>
                </a:solidFill>
                <a:latin typeface="Arial"/>
                <a:ea typeface="DejaVu Sans"/>
              </a:rPr>
              <a:t>22</a:t>
            </a:r>
            <a:r>
              <a:rPr lang="en-US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.</a:t>
            </a:r>
            <a:r>
              <a:rPr lang="ru-RU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04</a:t>
            </a:r>
            <a:r>
              <a:rPr lang="en-US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.20</a:t>
            </a:r>
            <a:r>
              <a:rPr lang="ru-RU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20</a:t>
            </a:r>
            <a:endParaRPr lang="en-US" sz="1600" b="0" strike="noStrike" spc="-1" dirty="0">
              <a:latin typeface="Arial"/>
            </a:endParaRPr>
          </a:p>
        </p:txBody>
      </p:sp>
      <p:sp>
        <p:nvSpPr>
          <p:cNvPr id="13" name="CustomShape 2">
            <a:extLst>
              <a:ext uri="{FF2B5EF4-FFF2-40B4-BE49-F238E27FC236}">
                <a16:creationId xmlns:a16="http://schemas.microsoft.com/office/drawing/2014/main" id="{9B37D5E5-332B-904A-BB2E-259D0565BC49}"/>
              </a:ext>
            </a:extLst>
          </p:cNvPr>
          <p:cNvSpPr/>
          <p:nvPr/>
        </p:nvSpPr>
        <p:spPr>
          <a:xfrm>
            <a:off x="3096000" y="6980604"/>
            <a:ext cx="503820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8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ПРОГНОЗ ПОГОДЫ И КЛИМАТА …</a:t>
            </a:r>
            <a:endParaRPr lang="en-US" sz="1800" b="0" strike="noStrike" spc="-1" dirty="0">
              <a:latin typeface="Arial"/>
            </a:endParaRPr>
          </a:p>
        </p:txBody>
      </p:sp>
      <p:sp>
        <p:nvSpPr>
          <p:cNvPr id="14" name="CustomShape 3">
            <a:extLst>
              <a:ext uri="{FF2B5EF4-FFF2-40B4-BE49-F238E27FC236}">
                <a16:creationId xmlns:a16="http://schemas.microsoft.com/office/drawing/2014/main" id="{93358D79-6C7F-9443-B2A9-6B9F3163DE64}"/>
              </a:ext>
            </a:extLst>
          </p:cNvPr>
          <p:cNvSpPr/>
          <p:nvPr/>
        </p:nvSpPr>
        <p:spPr>
          <a:xfrm>
            <a:off x="8574480" y="6948360"/>
            <a:ext cx="87768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pc="-1" dirty="0">
                <a:solidFill>
                  <a:srgbClr val="000000"/>
                </a:solidFill>
                <a:latin typeface="Arial"/>
              </a:rPr>
              <a:t>Слайд 2</a:t>
            </a:r>
            <a:endParaRPr lang="en-US" sz="1800" b="0" strike="noStrike" spc="-1" dirty="0">
              <a:latin typeface="Arial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A387C50-D694-3241-B0D6-EE1A367242D6}"/>
              </a:ext>
            </a:extLst>
          </p:cNvPr>
          <p:cNvSpPr/>
          <p:nvPr/>
        </p:nvSpPr>
        <p:spPr>
          <a:xfrm>
            <a:off x="4722085" y="4168550"/>
            <a:ext cx="5358540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u="sng" dirty="0">
                <a:solidFill>
                  <a:schemeClr val="accent2">
                    <a:lumMod val="50000"/>
                  </a:schemeClr>
                </a:solidFill>
              </a:rPr>
              <a:t>Особенности геофизических течений: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dirty="0" err="1">
                <a:solidFill>
                  <a:schemeClr val="accent2">
                    <a:lumMod val="50000"/>
                  </a:schemeClr>
                </a:solidFill>
              </a:rPr>
              <a:t>многомасштабность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 (диапазон -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10 порядков!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dirty="0" err="1">
                <a:solidFill>
                  <a:schemeClr val="accent2">
                    <a:lumMod val="50000"/>
                  </a:schemeClr>
                </a:solidFill>
              </a:rPr>
              <a:t>квазидвумерность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 движений крупного масштаба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ключевая роль вращения Земли на крупных масштабах 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важная роль стратификации по плотности в формировании режима турбулентности 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6179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EE3F5D-18EE-504F-A810-A997F6129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668" y="75757"/>
            <a:ext cx="9071640" cy="1261440"/>
          </a:xfrm>
        </p:spPr>
        <p:txBody>
          <a:bodyPr/>
          <a:lstStyle/>
          <a:p>
            <a:pPr algn="ctr"/>
            <a:r>
              <a:rPr lang="ru-RU" sz="4000" dirty="0"/>
              <a:t>Эволюция структуры моделей климата (Земной системы)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23FE0EF8-9D91-2649-AEEC-0B025DFCC421}"/>
              </a:ext>
            </a:extLst>
          </p:cNvPr>
          <p:cNvSpPr>
            <a:spLocks/>
          </p:cNvSpPr>
          <p:nvPr/>
        </p:nvSpPr>
        <p:spPr bwMode="auto">
          <a:xfrm>
            <a:off x="7772331" y="3969885"/>
            <a:ext cx="1285875" cy="422275"/>
          </a:xfrm>
          <a:custGeom>
            <a:avLst/>
            <a:gdLst>
              <a:gd name="T0" fmla="*/ 708025 w 810"/>
              <a:gd name="T1" fmla="*/ 420688 h 266"/>
              <a:gd name="T2" fmla="*/ 803275 w 810"/>
              <a:gd name="T3" fmla="*/ 414338 h 266"/>
              <a:gd name="T4" fmla="*/ 892175 w 810"/>
              <a:gd name="T5" fmla="*/ 404813 h 266"/>
              <a:gd name="T6" fmla="*/ 974725 w 810"/>
              <a:gd name="T7" fmla="*/ 390525 h 266"/>
              <a:gd name="T8" fmla="*/ 1050925 w 810"/>
              <a:gd name="T9" fmla="*/ 373063 h 266"/>
              <a:gd name="T10" fmla="*/ 1117600 w 810"/>
              <a:gd name="T11" fmla="*/ 352425 h 266"/>
              <a:gd name="T12" fmla="*/ 1174750 w 810"/>
              <a:gd name="T13" fmla="*/ 328613 h 266"/>
              <a:gd name="T14" fmla="*/ 1220788 w 810"/>
              <a:gd name="T15" fmla="*/ 303213 h 266"/>
              <a:gd name="T16" fmla="*/ 1255713 w 810"/>
              <a:gd name="T17" fmla="*/ 273050 h 266"/>
              <a:gd name="T18" fmla="*/ 1277938 w 810"/>
              <a:gd name="T19" fmla="*/ 242888 h 266"/>
              <a:gd name="T20" fmla="*/ 1284288 w 810"/>
              <a:gd name="T21" fmla="*/ 211138 h 266"/>
              <a:gd name="T22" fmla="*/ 1277938 w 810"/>
              <a:gd name="T23" fmla="*/ 179388 h 266"/>
              <a:gd name="T24" fmla="*/ 1255713 w 810"/>
              <a:gd name="T25" fmla="*/ 147638 h 266"/>
              <a:gd name="T26" fmla="*/ 1220788 w 810"/>
              <a:gd name="T27" fmla="*/ 119063 h 266"/>
              <a:gd name="T28" fmla="*/ 1174750 w 810"/>
              <a:gd name="T29" fmla="*/ 93663 h 266"/>
              <a:gd name="T30" fmla="*/ 1117600 w 810"/>
              <a:gd name="T31" fmla="*/ 69850 h 266"/>
              <a:gd name="T32" fmla="*/ 1050925 w 810"/>
              <a:gd name="T33" fmla="*/ 47625 h 266"/>
              <a:gd name="T34" fmla="*/ 974725 w 810"/>
              <a:gd name="T35" fmla="*/ 30163 h 266"/>
              <a:gd name="T36" fmla="*/ 892175 w 810"/>
              <a:gd name="T37" fmla="*/ 15875 h 266"/>
              <a:gd name="T38" fmla="*/ 803275 w 810"/>
              <a:gd name="T39" fmla="*/ 6350 h 266"/>
              <a:gd name="T40" fmla="*/ 708025 w 810"/>
              <a:gd name="T41" fmla="*/ 0 h 266"/>
              <a:gd name="T42" fmla="*/ 609600 w 810"/>
              <a:gd name="T43" fmla="*/ 0 h 266"/>
              <a:gd name="T44" fmla="*/ 511175 w 810"/>
              <a:gd name="T45" fmla="*/ 4763 h 266"/>
              <a:gd name="T46" fmla="*/ 420688 w 810"/>
              <a:gd name="T47" fmla="*/ 12700 h 266"/>
              <a:gd name="T48" fmla="*/ 334963 w 810"/>
              <a:gd name="T49" fmla="*/ 25400 h 266"/>
              <a:gd name="T50" fmla="*/ 257175 w 810"/>
              <a:gd name="T51" fmla="*/ 41275 h 266"/>
              <a:gd name="T52" fmla="*/ 188913 w 810"/>
              <a:gd name="T53" fmla="*/ 60325 h 266"/>
              <a:gd name="T54" fmla="*/ 127000 w 810"/>
              <a:gd name="T55" fmla="*/ 84138 h 266"/>
              <a:gd name="T56" fmla="*/ 77788 w 810"/>
              <a:gd name="T57" fmla="*/ 111125 h 266"/>
              <a:gd name="T58" fmla="*/ 39688 w 810"/>
              <a:gd name="T59" fmla="*/ 138113 h 266"/>
              <a:gd name="T60" fmla="*/ 12700 w 810"/>
              <a:gd name="T61" fmla="*/ 168275 h 266"/>
              <a:gd name="T62" fmla="*/ 0 w 810"/>
              <a:gd name="T63" fmla="*/ 200025 h 266"/>
              <a:gd name="T64" fmla="*/ 3175 w 810"/>
              <a:gd name="T65" fmla="*/ 233363 h 266"/>
              <a:gd name="T66" fmla="*/ 20638 w 810"/>
              <a:gd name="T67" fmla="*/ 263525 h 266"/>
              <a:gd name="T68" fmla="*/ 50800 w 810"/>
              <a:gd name="T69" fmla="*/ 293688 h 266"/>
              <a:gd name="T70" fmla="*/ 93663 w 810"/>
              <a:gd name="T71" fmla="*/ 319088 h 266"/>
              <a:gd name="T72" fmla="*/ 146050 w 810"/>
              <a:gd name="T73" fmla="*/ 344488 h 266"/>
              <a:gd name="T74" fmla="*/ 209550 w 810"/>
              <a:gd name="T75" fmla="*/ 366713 h 266"/>
              <a:gd name="T76" fmla="*/ 282575 w 810"/>
              <a:gd name="T77" fmla="*/ 385763 h 266"/>
              <a:gd name="T78" fmla="*/ 363538 w 810"/>
              <a:gd name="T79" fmla="*/ 400050 h 266"/>
              <a:gd name="T80" fmla="*/ 450850 w 810"/>
              <a:gd name="T81" fmla="*/ 412750 h 266"/>
              <a:gd name="T82" fmla="*/ 544513 w 810"/>
              <a:gd name="T83" fmla="*/ 419100 h 266"/>
              <a:gd name="T84" fmla="*/ 641350 w 810"/>
              <a:gd name="T85" fmla="*/ 420688 h 26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810" h="266">
                <a:moveTo>
                  <a:pt x="404" y="265"/>
                </a:moveTo>
                <a:lnTo>
                  <a:pt x="425" y="265"/>
                </a:lnTo>
                <a:lnTo>
                  <a:pt x="446" y="265"/>
                </a:lnTo>
                <a:lnTo>
                  <a:pt x="466" y="264"/>
                </a:lnTo>
                <a:lnTo>
                  <a:pt x="486" y="263"/>
                </a:lnTo>
                <a:lnTo>
                  <a:pt x="506" y="261"/>
                </a:lnTo>
                <a:lnTo>
                  <a:pt x="525" y="260"/>
                </a:lnTo>
                <a:lnTo>
                  <a:pt x="544" y="257"/>
                </a:lnTo>
                <a:lnTo>
                  <a:pt x="562" y="255"/>
                </a:lnTo>
                <a:lnTo>
                  <a:pt x="580" y="252"/>
                </a:lnTo>
                <a:lnTo>
                  <a:pt x="597" y="249"/>
                </a:lnTo>
                <a:lnTo>
                  <a:pt x="614" y="246"/>
                </a:lnTo>
                <a:lnTo>
                  <a:pt x="631" y="243"/>
                </a:lnTo>
                <a:lnTo>
                  <a:pt x="647" y="239"/>
                </a:lnTo>
                <a:lnTo>
                  <a:pt x="662" y="235"/>
                </a:lnTo>
                <a:lnTo>
                  <a:pt x="677" y="231"/>
                </a:lnTo>
                <a:lnTo>
                  <a:pt x="691" y="227"/>
                </a:lnTo>
                <a:lnTo>
                  <a:pt x="704" y="222"/>
                </a:lnTo>
                <a:lnTo>
                  <a:pt x="716" y="217"/>
                </a:lnTo>
                <a:lnTo>
                  <a:pt x="729" y="212"/>
                </a:lnTo>
                <a:lnTo>
                  <a:pt x="740" y="207"/>
                </a:lnTo>
                <a:lnTo>
                  <a:pt x="750" y="201"/>
                </a:lnTo>
                <a:lnTo>
                  <a:pt x="760" y="196"/>
                </a:lnTo>
                <a:lnTo>
                  <a:pt x="769" y="191"/>
                </a:lnTo>
                <a:lnTo>
                  <a:pt x="778" y="185"/>
                </a:lnTo>
                <a:lnTo>
                  <a:pt x="784" y="178"/>
                </a:lnTo>
                <a:lnTo>
                  <a:pt x="791" y="172"/>
                </a:lnTo>
                <a:lnTo>
                  <a:pt x="797" y="166"/>
                </a:lnTo>
                <a:lnTo>
                  <a:pt x="801" y="159"/>
                </a:lnTo>
                <a:lnTo>
                  <a:pt x="805" y="153"/>
                </a:lnTo>
                <a:lnTo>
                  <a:pt x="807" y="147"/>
                </a:lnTo>
                <a:lnTo>
                  <a:pt x="809" y="140"/>
                </a:lnTo>
                <a:lnTo>
                  <a:pt x="809" y="133"/>
                </a:lnTo>
                <a:lnTo>
                  <a:pt x="809" y="126"/>
                </a:lnTo>
                <a:lnTo>
                  <a:pt x="807" y="119"/>
                </a:lnTo>
                <a:lnTo>
                  <a:pt x="805" y="113"/>
                </a:lnTo>
                <a:lnTo>
                  <a:pt x="801" y="106"/>
                </a:lnTo>
                <a:lnTo>
                  <a:pt x="797" y="99"/>
                </a:lnTo>
                <a:lnTo>
                  <a:pt x="791" y="93"/>
                </a:lnTo>
                <a:lnTo>
                  <a:pt x="784" y="87"/>
                </a:lnTo>
                <a:lnTo>
                  <a:pt x="778" y="81"/>
                </a:lnTo>
                <a:lnTo>
                  <a:pt x="769" y="75"/>
                </a:lnTo>
                <a:lnTo>
                  <a:pt x="760" y="70"/>
                </a:lnTo>
                <a:lnTo>
                  <a:pt x="750" y="64"/>
                </a:lnTo>
                <a:lnTo>
                  <a:pt x="740" y="59"/>
                </a:lnTo>
                <a:lnTo>
                  <a:pt x="729" y="53"/>
                </a:lnTo>
                <a:lnTo>
                  <a:pt x="716" y="48"/>
                </a:lnTo>
                <a:lnTo>
                  <a:pt x="704" y="44"/>
                </a:lnTo>
                <a:lnTo>
                  <a:pt x="691" y="38"/>
                </a:lnTo>
                <a:lnTo>
                  <a:pt x="677" y="34"/>
                </a:lnTo>
                <a:lnTo>
                  <a:pt x="662" y="30"/>
                </a:lnTo>
                <a:lnTo>
                  <a:pt x="647" y="26"/>
                </a:lnTo>
                <a:lnTo>
                  <a:pt x="631" y="22"/>
                </a:lnTo>
                <a:lnTo>
                  <a:pt x="614" y="19"/>
                </a:lnTo>
                <a:lnTo>
                  <a:pt x="597" y="16"/>
                </a:lnTo>
                <a:lnTo>
                  <a:pt x="580" y="13"/>
                </a:lnTo>
                <a:lnTo>
                  <a:pt x="562" y="10"/>
                </a:lnTo>
                <a:lnTo>
                  <a:pt x="544" y="8"/>
                </a:lnTo>
                <a:lnTo>
                  <a:pt x="525" y="6"/>
                </a:lnTo>
                <a:lnTo>
                  <a:pt x="506" y="4"/>
                </a:lnTo>
                <a:lnTo>
                  <a:pt x="486" y="3"/>
                </a:lnTo>
                <a:lnTo>
                  <a:pt x="466" y="2"/>
                </a:lnTo>
                <a:lnTo>
                  <a:pt x="446" y="0"/>
                </a:lnTo>
                <a:lnTo>
                  <a:pt x="425" y="0"/>
                </a:lnTo>
                <a:lnTo>
                  <a:pt x="404" y="0"/>
                </a:lnTo>
                <a:lnTo>
                  <a:pt x="384" y="0"/>
                </a:lnTo>
                <a:lnTo>
                  <a:pt x="363" y="0"/>
                </a:lnTo>
                <a:lnTo>
                  <a:pt x="343" y="2"/>
                </a:lnTo>
                <a:lnTo>
                  <a:pt x="322" y="3"/>
                </a:lnTo>
                <a:lnTo>
                  <a:pt x="303" y="4"/>
                </a:lnTo>
                <a:lnTo>
                  <a:pt x="284" y="6"/>
                </a:lnTo>
                <a:lnTo>
                  <a:pt x="265" y="8"/>
                </a:lnTo>
                <a:lnTo>
                  <a:pt x="247" y="10"/>
                </a:lnTo>
                <a:lnTo>
                  <a:pt x="229" y="13"/>
                </a:lnTo>
                <a:lnTo>
                  <a:pt x="211" y="16"/>
                </a:lnTo>
                <a:lnTo>
                  <a:pt x="195" y="19"/>
                </a:lnTo>
                <a:lnTo>
                  <a:pt x="178" y="22"/>
                </a:lnTo>
                <a:lnTo>
                  <a:pt x="162" y="26"/>
                </a:lnTo>
                <a:lnTo>
                  <a:pt x="147" y="30"/>
                </a:lnTo>
                <a:lnTo>
                  <a:pt x="132" y="34"/>
                </a:lnTo>
                <a:lnTo>
                  <a:pt x="119" y="38"/>
                </a:lnTo>
                <a:lnTo>
                  <a:pt x="105" y="44"/>
                </a:lnTo>
                <a:lnTo>
                  <a:pt x="92" y="48"/>
                </a:lnTo>
                <a:lnTo>
                  <a:pt x="80" y="53"/>
                </a:lnTo>
                <a:lnTo>
                  <a:pt x="69" y="59"/>
                </a:lnTo>
                <a:lnTo>
                  <a:pt x="59" y="64"/>
                </a:lnTo>
                <a:lnTo>
                  <a:pt x="49" y="70"/>
                </a:lnTo>
                <a:lnTo>
                  <a:pt x="40" y="75"/>
                </a:lnTo>
                <a:lnTo>
                  <a:pt x="32" y="81"/>
                </a:lnTo>
                <a:lnTo>
                  <a:pt x="25" y="87"/>
                </a:lnTo>
                <a:lnTo>
                  <a:pt x="18" y="93"/>
                </a:lnTo>
                <a:lnTo>
                  <a:pt x="13" y="99"/>
                </a:lnTo>
                <a:lnTo>
                  <a:pt x="8" y="106"/>
                </a:lnTo>
                <a:lnTo>
                  <a:pt x="4" y="113"/>
                </a:lnTo>
                <a:lnTo>
                  <a:pt x="2" y="119"/>
                </a:lnTo>
                <a:lnTo>
                  <a:pt x="0" y="126"/>
                </a:lnTo>
                <a:lnTo>
                  <a:pt x="0" y="133"/>
                </a:lnTo>
                <a:lnTo>
                  <a:pt x="0" y="140"/>
                </a:lnTo>
                <a:lnTo>
                  <a:pt x="2" y="147"/>
                </a:lnTo>
                <a:lnTo>
                  <a:pt x="4" y="153"/>
                </a:lnTo>
                <a:lnTo>
                  <a:pt x="8" y="159"/>
                </a:lnTo>
                <a:lnTo>
                  <a:pt x="13" y="166"/>
                </a:lnTo>
                <a:lnTo>
                  <a:pt x="18" y="172"/>
                </a:lnTo>
                <a:lnTo>
                  <a:pt x="25" y="178"/>
                </a:lnTo>
                <a:lnTo>
                  <a:pt x="32" y="185"/>
                </a:lnTo>
                <a:lnTo>
                  <a:pt x="40" y="191"/>
                </a:lnTo>
                <a:lnTo>
                  <a:pt x="49" y="196"/>
                </a:lnTo>
                <a:lnTo>
                  <a:pt x="59" y="201"/>
                </a:lnTo>
                <a:lnTo>
                  <a:pt x="69" y="207"/>
                </a:lnTo>
                <a:lnTo>
                  <a:pt x="80" y="212"/>
                </a:lnTo>
                <a:lnTo>
                  <a:pt x="92" y="217"/>
                </a:lnTo>
                <a:lnTo>
                  <a:pt x="105" y="222"/>
                </a:lnTo>
                <a:lnTo>
                  <a:pt x="119" y="227"/>
                </a:lnTo>
                <a:lnTo>
                  <a:pt x="132" y="231"/>
                </a:lnTo>
                <a:lnTo>
                  <a:pt x="147" y="235"/>
                </a:lnTo>
                <a:lnTo>
                  <a:pt x="162" y="239"/>
                </a:lnTo>
                <a:lnTo>
                  <a:pt x="178" y="243"/>
                </a:lnTo>
                <a:lnTo>
                  <a:pt x="195" y="246"/>
                </a:lnTo>
                <a:lnTo>
                  <a:pt x="211" y="249"/>
                </a:lnTo>
                <a:lnTo>
                  <a:pt x="229" y="252"/>
                </a:lnTo>
                <a:lnTo>
                  <a:pt x="247" y="255"/>
                </a:lnTo>
                <a:lnTo>
                  <a:pt x="265" y="257"/>
                </a:lnTo>
                <a:lnTo>
                  <a:pt x="284" y="260"/>
                </a:lnTo>
                <a:lnTo>
                  <a:pt x="303" y="261"/>
                </a:lnTo>
                <a:lnTo>
                  <a:pt x="322" y="263"/>
                </a:lnTo>
                <a:lnTo>
                  <a:pt x="343" y="264"/>
                </a:lnTo>
                <a:lnTo>
                  <a:pt x="363" y="265"/>
                </a:lnTo>
                <a:lnTo>
                  <a:pt x="384" y="265"/>
                </a:lnTo>
                <a:lnTo>
                  <a:pt x="404" y="265"/>
                </a:lnTo>
              </a:path>
            </a:pathLst>
          </a:custGeom>
          <a:solidFill>
            <a:srgbClr val="7F00FF"/>
          </a:solidFill>
          <a:ln w="12700" cap="rnd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9182CCF0-2F42-FB4E-9025-E8CEB233B1E5}"/>
              </a:ext>
            </a:extLst>
          </p:cNvPr>
          <p:cNvSpPr>
            <a:spLocks/>
          </p:cNvSpPr>
          <p:nvPr/>
        </p:nvSpPr>
        <p:spPr bwMode="auto">
          <a:xfrm>
            <a:off x="6373743" y="3582535"/>
            <a:ext cx="1287463" cy="425450"/>
          </a:xfrm>
          <a:custGeom>
            <a:avLst/>
            <a:gdLst>
              <a:gd name="T0" fmla="*/ 709613 w 811"/>
              <a:gd name="T1" fmla="*/ 422275 h 268"/>
              <a:gd name="T2" fmla="*/ 804863 w 811"/>
              <a:gd name="T3" fmla="*/ 417513 h 268"/>
              <a:gd name="T4" fmla="*/ 893763 w 811"/>
              <a:gd name="T5" fmla="*/ 406400 h 268"/>
              <a:gd name="T6" fmla="*/ 976313 w 811"/>
              <a:gd name="T7" fmla="*/ 393700 h 268"/>
              <a:gd name="T8" fmla="*/ 1052513 w 811"/>
              <a:gd name="T9" fmla="*/ 374650 h 268"/>
              <a:gd name="T10" fmla="*/ 1119188 w 811"/>
              <a:gd name="T11" fmla="*/ 354013 h 268"/>
              <a:gd name="T12" fmla="*/ 1176338 w 811"/>
              <a:gd name="T13" fmla="*/ 330200 h 268"/>
              <a:gd name="T14" fmla="*/ 1222375 w 811"/>
              <a:gd name="T15" fmla="*/ 303213 h 268"/>
              <a:gd name="T16" fmla="*/ 1257300 w 811"/>
              <a:gd name="T17" fmla="*/ 276225 h 268"/>
              <a:gd name="T18" fmla="*/ 1277938 w 811"/>
              <a:gd name="T19" fmla="*/ 244475 h 268"/>
              <a:gd name="T20" fmla="*/ 1285875 w 811"/>
              <a:gd name="T21" fmla="*/ 211138 h 268"/>
              <a:gd name="T22" fmla="*/ 1277938 w 811"/>
              <a:gd name="T23" fmla="*/ 179388 h 268"/>
              <a:gd name="T24" fmla="*/ 1257300 w 811"/>
              <a:gd name="T25" fmla="*/ 149225 h 268"/>
              <a:gd name="T26" fmla="*/ 1222375 w 811"/>
              <a:gd name="T27" fmla="*/ 120650 h 268"/>
              <a:gd name="T28" fmla="*/ 1176338 w 811"/>
              <a:gd name="T29" fmla="*/ 93663 h 268"/>
              <a:gd name="T30" fmla="*/ 1119188 w 811"/>
              <a:gd name="T31" fmla="*/ 69850 h 268"/>
              <a:gd name="T32" fmla="*/ 1052513 w 811"/>
              <a:gd name="T33" fmla="*/ 49213 h 268"/>
              <a:gd name="T34" fmla="*/ 976313 w 811"/>
              <a:gd name="T35" fmla="*/ 31750 h 268"/>
              <a:gd name="T36" fmla="*/ 893763 w 811"/>
              <a:gd name="T37" fmla="*/ 17463 h 268"/>
              <a:gd name="T38" fmla="*/ 804863 w 811"/>
              <a:gd name="T39" fmla="*/ 6350 h 268"/>
              <a:gd name="T40" fmla="*/ 709613 w 811"/>
              <a:gd name="T41" fmla="*/ 1588 h 268"/>
              <a:gd name="T42" fmla="*/ 609600 w 811"/>
              <a:gd name="T43" fmla="*/ 0 h 268"/>
              <a:gd name="T44" fmla="*/ 512763 w 811"/>
              <a:gd name="T45" fmla="*/ 4763 h 268"/>
              <a:gd name="T46" fmla="*/ 422275 w 811"/>
              <a:gd name="T47" fmla="*/ 12700 h 268"/>
              <a:gd name="T48" fmla="*/ 336550 w 811"/>
              <a:gd name="T49" fmla="*/ 25400 h 268"/>
              <a:gd name="T50" fmla="*/ 258763 w 811"/>
              <a:gd name="T51" fmla="*/ 42863 h 268"/>
              <a:gd name="T52" fmla="*/ 188913 w 811"/>
              <a:gd name="T53" fmla="*/ 61913 h 268"/>
              <a:gd name="T54" fmla="*/ 128588 w 811"/>
              <a:gd name="T55" fmla="*/ 85725 h 268"/>
              <a:gd name="T56" fmla="*/ 77788 w 811"/>
              <a:gd name="T57" fmla="*/ 111125 h 268"/>
              <a:gd name="T58" fmla="*/ 39688 w 811"/>
              <a:gd name="T59" fmla="*/ 139700 h 268"/>
              <a:gd name="T60" fmla="*/ 12700 w 811"/>
              <a:gd name="T61" fmla="*/ 169863 h 268"/>
              <a:gd name="T62" fmla="*/ 1588 w 811"/>
              <a:gd name="T63" fmla="*/ 200025 h 268"/>
              <a:gd name="T64" fmla="*/ 3175 w 811"/>
              <a:gd name="T65" fmla="*/ 234950 h 268"/>
              <a:gd name="T66" fmla="*/ 20638 w 811"/>
              <a:gd name="T67" fmla="*/ 265113 h 268"/>
              <a:gd name="T68" fmla="*/ 50800 w 811"/>
              <a:gd name="T69" fmla="*/ 295275 h 268"/>
              <a:gd name="T70" fmla="*/ 93663 w 811"/>
              <a:gd name="T71" fmla="*/ 322263 h 268"/>
              <a:gd name="T72" fmla="*/ 147638 w 811"/>
              <a:gd name="T73" fmla="*/ 346075 h 268"/>
              <a:gd name="T74" fmla="*/ 211138 w 811"/>
              <a:gd name="T75" fmla="*/ 368300 h 268"/>
              <a:gd name="T76" fmla="*/ 284163 w 811"/>
              <a:gd name="T77" fmla="*/ 387350 h 268"/>
              <a:gd name="T78" fmla="*/ 363538 w 811"/>
              <a:gd name="T79" fmla="*/ 403225 h 268"/>
              <a:gd name="T80" fmla="*/ 452438 w 811"/>
              <a:gd name="T81" fmla="*/ 414338 h 268"/>
              <a:gd name="T82" fmla="*/ 544513 w 811"/>
              <a:gd name="T83" fmla="*/ 420688 h 268"/>
              <a:gd name="T84" fmla="*/ 644525 w 811"/>
              <a:gd name="T85" fmla="*/ 423863 h 268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811" h="268">
                <a:moveTo>
                  <a:pt x="406" y="267"/>
                </a:moveTo>
                <a:lnTo>
                  <a:pt x="426" y="267"/>
                </a:lnTo>
                <a:lnTo>
                  <a:pt x="447" y="266"/>
                </a:lnTo>
                <a:lnTo>
                  <a:pt x="467" y="265"/>
                </a:lnTo>
                <a:lnTo>
                  <a:pt x="487" y="264"/>
                </a:lnTo>
                <a:lnTo>
                  <a:pt x="507" y="263"/>
                </a:lnTo>
                <a:lnTo>
                  <a:pt x="526" y="261"/>
                </a:lnTo>
                <a:lnTo>
                  <a:pt x="544" y="259"/>
                </a:lnTo>
                <a:lnTo>
                  <a:pt x="563" y="256"/>
                </a:lnTo>
                <a:lnTo>
                  <a:pt x="581" y="254"/>
                </a:lnTo>
                <a:lnTo>
                  <a:pt x="599" y="251"/>
                </a:lnTo>
                <a:lnTo>
                  <a:pt x="615" y="248"/>
                </a:lnTo>
                <a:lnTo>
                  <a:pt x="632" y="244"/>
                </a:lnTo>
                <a:lnTo>
                  <a:pt x="648" y="240"/>
                </a:lnTo>
                <a:lnTo>
                  <a:pt x="663" y="236"/>
                </a:lnTo>
                <a:lnTo>
                  <a:pt x="677" y="232"/>
                </a:lnTo>
                <a:lnTo>
                  <a:pt x="692" y="228"/>
                </a:lnTo>
                <a:lnTo>
                  <a:pt x="705" y="223"/>
                </a:lnTo>
                <a:lnTo>
                  <a:pt x="718" y="218"/>
                </a:lnTo>
                <a:lnTo>
                  <a:pt x="730" y="213"/>
                </a:lnTo>
                <a:lnTo>
                  <a:pt x="741" y="208"/>
                </a:lnTo>
                <a:lnTo>
                  <a:pt x="751" y="203"/>
                </a:lnTo>
                <a:lnTo>
                  <a:pt x="761" y="197"/>
                </a:lnTo>
                <a:lnTo>
                  <a:pt x="770" y="191"/>
                </a:lnTo>
                <a:lnTo>
                  <a:pt x="778" y="186"/>
                </a:lnTo>
                <a:lnTo>
                  <a:pt x="785" y="180"/>
                </a:lnTo>
                <a:lnTo>
                  <a:pt x="792" y="174"/>
                </a:lnTo>
                <a:lnTo>
                  <a:pt x="797" y="167"/>
                </a:lnTo>
                <a:lnTo>
                  <a:pt x="802" y="161"/>
                </a:lnTo>
                <a:lnTo>
                  <a:pt x="805" y="154"/>
                </a:lnTo>
                <a:lnTo>
                  <a:pt x="808" y="148"/>
                </a:lnTo>
                <a:lnTo>
                  <a:pt x="809" y="141"/>
                </a:lnTo>
                <a:lnTo>
                  <a:pt x="810" y="133"/>
                </a:lnTo>
                <a:lnTo>
                  <a:pt x="809" y="126"/>
                </a:lnTo>
                <a:lnTo>
                  <a:pt x="808" y="119"/>
                </a:lnTo>
                <a:lnTo>
                  <a:pt x="805" y="113"/>
                </a:lnTo>
                <a:lnTo>
                  <a:pt x="802" y="107"/>
                </a:lnTo>
                <a:lnTo>
                  <a:pt x="797" y="100"/>
                </a:lnTo>
                <a:lnTo>
                  <a:pt x="792" y="94"/>
                </a:lnTo>
                <a:lnTo>
                  <a:pt x="785" y="88"/>
                </a:lnTo>
                <a:lnTo>
                  <a:pt x="778" y="81"/>
                </a:lnTo>
                <a:lnTo>
                  <a:pt x="770" y="76"/>
                </a:lnTo>
                <a:lnTo>
                  <a:pt x="761" y="70"/>
                </a:lnTo>
                <a:lnTo>
                  <a:pt x="751" y="64"/>
                </a:lnTo>
                <a:lnTo>
                  <a:pt x="741" y="59"/>
                </a:lnTo>
                <a:lnTo>
                  <a:pt x="730" y="54"/>
                </a:lnTo>
                <a:lnTo>
                  <a:pt x="718" y="49"/>
                </a:lnTo>
                <a:lnTo>
                  <a:pt x="705" y="44"/>
                </a:lnTo>
                <a:lnTo>
                  <a:pt x="692" y="39"/>
                </a:lnTo>
                <a:lnTo>
                  <a:pt x="677" y="35"/>
                </a:lnTo>
                <a:lnTo>
                  <a:pt x="663" y="31"/>
                </a:lnTo>
                <a:lnTo>
                  <a:pt x="648" y="27"/>
                </a:lnTo>
                <a:lnTo>
                  <a:pt x="632" y="23"/>
                </a:lnTo>
                <a:lnTo>
                  <a:pt x="615" y="20"/>
                </a:lnTo>
                <a:lnTo>
                  <a:pt x="599" y="16"/>
                </a:lnTo>
                <a:lnTo>
                  <a:pt x="581" y="13"/>
                </a:lnTo>
                <a:lnTo>
                  <a:pt x="563" y="11"/>
                </a:lnTo>
                <a:lnTo>
                  <a:pt x="544" y="8"/>
                </a:lnTo>
                <a:lnTo>
                  <a:pt x="526" y="6"/>
                </a:lnTo>
                <a:lnTo>
                  <a:pt x="507" y="4"/>
                </a:lnTo>
                <a:lnTo>
                  <a:pt x="487" y="3"/>
                </a:lnTo>
                <a:lnTo>
                  <a:pt x="467" y="2"/>
                </a:lnTo>
                <a:lnTo>
                  <a:pt x="447" y="1"/>
                </a:lnTo>
                <a:lnTo>
                  <a:pt x="426" y="0"/>
                </a:lnTo>
                <a:lnTo>
                  <a:pt x="406" y="0"/>
                </a:lnTo>
                <a:lnTo>
                  <a:pt x="384" y="0"/>
                </a:lnTo>
                <a:lnTo>
                  <a:pt x="364" y="1"/>
                </a:lnTo>
                <a:lnTo>
                  <a:pt x="343" y="2"/>
                </a:lnTo>
                <a:lnTo>
                  <a:pt x="323" y="3"/>
                </a:lnTo>
                <a:lnTo>
                  <a:pt x="304" y="4"/>
                </a:lnTo>
                <a:lnTo>
                  <a:pt x="285" y="6"/>
                </a:lnTo>
                <a:lnTo>
                  <a:pt x="266" y="8"/>
                </a:lnTo>
                <a:lnTo>
                  <a:pt x="247" y="11"/>
                </a:lnTo>
                <a:lnTo>
                  <a:pt x="229" y="13"/>
                </a:lnTo>
                <a:lnTo>
                  <a:pt x="212" y="16"/>
                </a:lnTo>
                <a:lnTo>
                  <a:pt x="195" y="20"/>
                </a:lnTo>
                <a:lnTo>
                  <a:pt x="179" y="23"/>
                </a:lnTo>
                <a:lnTo>
                  <a:pt x="163" y="27"/>
                </a:lnTo>
                <a:lnTo>
                  <a:pt x="148" y="31"/>
                </a:lnTo>
                <a:lnTo>
                  <a:pt x="133" y="35"/>
                </a:lnTo>
                <a:lnTo>
                  <a:pt x="119" y="39"/>
                </a:lnTo>
                <a:lnTo>
                  <a:pt x="106" y="44"/>
                </a:lnTo>
                <a:lnTo>
                  <a:pt x="93" y="49"/>
                </a:lnTo>
                <a:lnTo>
                  <a:pt x="81" y="54"/>
                </a:lnTo>
                <a:lnTo>
                  <a:pt x="69" y="59"/>
                </a:lnTo>
                <a:lnTo>
                  <a:pt x="59" y="64"/>
                </a:lnTo>
                <a:lnTo>
                  <a:pt x="49" y="70"/>
                </a:lnTo>
                <a:lnTo>
                  <a:pt x="40" y="76"/>
                </a:lnTo>
                <a:lnTo>
                  <a:pt x="32" y="81"/>
                </a:lnTo>
                <a:lnTo>
                  <a:pt x="25" y="88"/>
                </a:lnTo>
                <a:lnTo>
                  <a:pt x="19" y="94"/>
                </a:lnTo>
                <a:lnTo>
                  <a:pt x="13" y="100"/>
                </a:lnTo>
                <a:lnTo>
                  <a:pt x="8" y="107"/>
                </a:lnTo>
                <a:lnTo>
                  <a:pt x="5" y="113"/>
                </a:lnTo>
                <a:lnTo>
                  <a:pt x="2" y="119"/>
                </a:lnTo>
                <a:lnTo>
                  <a:pt x="1" y="126"/>
                </a:lnTo>
                <a:lnTo>
                  <a:pt x="0" y="133"/>
                </a:lnTo>
                <a:lnTo>
                  <a:pt x="1" y="141"/>
                </a:lnTo>
                <a:lnTo>
                  <a:pt x="2" y="148"/>
                </a:lnTo>
                <a:lnTo>
                  <a:pt x="5" y="154"/>
                </a:lnTo>
                <a:lnTo>
                  <a:pt x="8" y="161"/>
                </a:lnTo>
                <a:lnTo>
                  <a:pt x="13" y="167"/>
                </a:lnTo>
                <a:lnTo>
                  <a:pt x="19" y="174"/>
                </a:lnTo>
                <a:lnTo>
                  <a:pt x="25" y="180"/>
                </a:lnTo>
                <a:lnTo>
                  <a:pt x="32" y="186"/>
                </a:lnTo>
                <a:lnTo>
                  <a:pt x="40" y="191"/>
                </a:lnTo>
                <a:lnTo>
                  <a:pt x="49" y="197"/>
                </a:lnTo>
                <a:lnTo>
                  <a:pt x="59" y="203"/>
                </a:lnTo>
                <a:lnTo>
                  <a:pt x="69" y="208"/>
                </a:lnTo>
                <a:lnTo>
                  <a:pt x="81" y="213"/>
                </a:lnTo>
                <a:lnTo>
                  <a:pt x="93" y="218"/>
                </a:lnTo>
                <a:lnTo>
                  <a:pt x="106" y="223"/>
                </a:lnTo>
                <a:lnTo>
                  <a:pt x="119" y="228"/>
                </a:lnTo>
                <a:lnTo>
                  <a:pt x="133" y="232"/>
                </a:lnTo>
                <a:lnTo>
                  <a:pt x="148" y="236"/>
                </a:lnTo>
                <a:lnTo>
                  <a:pt x="163" y="240"/>
                </a:lnTo>
                <a:lnTo>
                  <a:pt x="179" y="244"/>
                </a:lnTo>
                <a:lnTo>
                  <a:pt x="195" y="248"/>
                </a:lnTo>
                <a:lnTo>
                  <a:pt x="212" y="251"/>
                </a:lnTo>
                <a:lnTo>
                  <a:pt x="229" y="254"/>
                </a:lnTo>
                <a:lnTo>
                  <a:pt x="247" y="256"/>
                </a:lnTo>
                <a:lnTo>
                  <a:pt x="266" y="259"/>
                </a:lnTo>
                <a:lnTo>
                  <a:pt x="285" y="261"/>
                </a:lnTo>
                <a:lnTo>
                  <a:pt x="304" y="263"/>
                </a:lnTo>
                <a:lnTo>
                  <a:pt x="323" y="264"/>
                </a:lnTo>
                <a:lnTo>
                  <a:pt x="343" y="265"/>
                </a:lnTo>
                <a:lnTo>
                  <a:pt x="364" y="266"/>
                </a:lnTo>
                <a:lnTo>
                  <a:pt x="384" y="267"/>
                </a:lnTo>
                <a:lnTo>
                  <a:pt x="406" y="267"/>
                </a:lnTo>
              </a:path>
            </a:pathLst>
          </a:custGeom>
          <a:solidFill>
            <a:srgbClr val="66F533"/>
          </a:solidFill>
          <a:ln w="12700" cap="rnd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0B39A0F8-C4B5-F248-B30B-6369DBC45745}"/>
              </a:ext>
            </a:extLst>
          </p:cNvPr>
          <p:cNvSpPr>
            <a:spLocks/>
          </p:cNvSpPr>
          <p:nvPr/>
        </p:nvSpPr>
        <p:spPr bwMode="auto">
          <a:xfrm>
            <a:off x="7772331" y="3582535"/>
            <a:ext cx="1285875" cy="425450"/>
          </a:xfrm>
          <a:custGeom>
            <a:avLst/>
            <a:gdLst>
              <a:gd name="T0" fmla="*/ 708025 w 810"/>
              <a:gd name="T1" fmla="*/ 422275 h 268"/>
              <a:gd name="T2" fmla="*/ 803275 w 810"/>
              <a:gd name="T3" fmla="*/ 417513 h 268"/>
              <a:gd name="T4" fmla="*/ 892175 w 810"/>
              <a:gd name="T5" fmla="*/ 406400 h 268"/>
              <a:gd name="T6" fmla="*/ 974725 w 810"/>
              <a:gd name="T7" fmla="*/ 393700 h 268"/>
              <a:gd name="T8" fmla="*/ 1050925 w 810"/>
              <a:gd name="T9" fmla="*/ 374650 h 268"/>
              <a:gd name="T10" fmla="*/ 1117600 w 810"/>
              <a:gd name="T11" fmla="*/ 354013 h 268"/>
              <a:gd name="T12" fmla="*/ 1174750 w 810"/>
              <a:gd name="T13" fmla="*/ 330200 h 268"/>
              <a:gd name="T14" fmla="*/ 1220788 w 810"/>
              <a:gd name="T15" fmla="*/ 303213 h 268"/>
              <a:gd name="T16" fmla="*/ 1255713 w 810"/>
              <a:gd name="T17" fmla="*/ 276225 h 268"/>
              <a:gd name="T18" fmla="*/ 1277938 w 810"/>
              <a:gd name="T19" fmla="*/ 244475 h 268"/>
              <a:gd name="T20" fmla="*/ 1284288 w 810"/>
              <a:gd name="T21" fmla="*/ 211138 h 268"/>
              <a:gd name="T22" fmla="*/ 1277938 w 810"/>
              <a:gd name="T23" fmla="*/ 179388 h 268"/>
              <a:gd name="T24" fmla="*/ 1255713 w 810"/>
              <a:gd name="T25" fmla="*/ 149225 h 268"/>
              <a:gd name="T26" fmla="*/ 1220788 w 810"/>
              <a:gd name="T27" fmla="*/ 120650 h 268"/>
              <a:gd name="T28" fmla="*/ 1174750 w 810"/>
              <a:gd name="T29" fmla="*/ 93663 h 268"/>
              <a:gd name="T30" fmla="*/ 1117600 w 810"/>
              <a:gd name="T31" fmla="*/ 69850 h 268"/>
              <a:gd name="T32" fmla="*/ 1050925 w 810"/>
              <a:gd name="T33" fmla="*/ 49213 h 268"/>
              <a:gd name="T34" fmla="*/ 974725 w 810"/>
              <a:gd name="T35" fmla="*/ 31750 h 268"/>
              <a:gd name="T36" fmla="*/ 892175 w 810"/>
              <a:gd name="T37" fmla="*/ 17463 h 268"/>
              <a:gd name="T38" fmla="*/ 803275 w 810"/>
              <a:gd name="T39" fmla="*/ 6350 h 268"/>
              <a:gd name="T40" fmla="*/ 708025 w 810"/>
              <a:gd name="T41" fmla="*/ 1588 h 268"/>
              <a:gd name="T42" fmla="*/ 609600 w 810"/>
              <a:gd name="T43" fmla="*/ 0 h 268"/>
              <a:gd name="T44" fmla="*/ 511175 w 810"/>
              <a:gd name="T45" fmla="*/ 4763 h 268"/>
              <a:gd name="T46" fmla="*/ 420688 w 810"/>
              <a:gd name="T47" fmla="*/ 12700 h 268"/>
              <a:gd name="T48" fmla="*/ 334963 w 810"/>
              <a:gd name="T49" fmla="*/ 25400 h 268"/>
              <a:gd name="T50" fmla="*/ 257175 w 810"/>
              <a:gd name="T51" fmla="*/ 42863 h 268"/>
              <a:gd name="T52" fmla="*/ 188913 w 810"/>
              <a:gd name="T53" fmla="*/ 61913 h 268"/>
              <a:gd name="T54" fmla="*/ 127000 w 810"/>
              <a:gd name="T55" fmla="*/ 85725 h 268"/>
              <a:gd name="T56" fmla="*/ 77788 w 810"/>
              <a:gd name="T57" fmla="*/ 111125 h 268"/>
              <a:gd name="T58" fmla="*/ 39688 w 810"/>
              <a:gd name="T59" fmla="*/ 139700 h 268"/>
              <a:gd name="T60" fmla="*/ 12700 w 810"/>
              <a:gd name="T61" fmla="*/ 169863 h 268"/>
              <a:gd name="T62" fmla="*/ 0 w 810"/>
              <a:gd name="T63" fmla="*/ 200025 h 268"/>
              <a:gd name="T64" fmla="*/ 3175 w 810"/>
              <a:gd name="T65" fmla="*/ 234950 h 268"/>
              <a:gd name="T66" fmla="*/ 20638 w 810"/>
              <a:gd name="T67" fmla="*/ 265113 h 268"/>
              <a:gd name="T68" fmla="*/ 50800 w 810"/>
              <a:gd name="T69" fmla="*/ 295275 h 268"/>
              <a:gd name="T70" fmla="*/ 93663 w 810"/>
              <a:gd name="T71" fmla="*/ 322263 h 268"/>
              <a:gd name="T72" fmla="*/ 146050 w 810"/>
              <a:gd name="T73" fmla="*/ 346075 h 268"/>
              <a:gd name="T74" fmla="*/ 209550 w 810"/>
              <a:gd name="T75" fmla="*/ 368300 h 268"/>
              <a:gd name="T76" fmla="*/ 282575 w 810"/>
              <a:gd name="T77" fmla="*/ 387350 h 268"/>
              <a:gd name="T78" fmla="*/ 363538 w 810"/>
              <a:gd name="T79" fmla="*/ 403225 h 268"/>
              <a:gd name="T80" fmla="*/ 450850 w 810"/>
              <a:gd name="T81" fmla="*/ 414338 h 268"/>
              <a:gd name="T82" fmla="*/ 544513 w 810"/>
              <a:gd name="T83" fmla="*/ 420688 h 268"/>
              <a:gd name="T84" fmla="*/ 641350 w 810"/>
              <a:gd name="T85" fmla="*/ 423863 h 268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810" h="268">
                <a:moveTo>
                  <a:pt x="404" y="267"/>
                </a:moveTo>
                <a:lnTo>
                  <a:pt x="425" y="267"/>
                </a:lnTo>
                <a:lnTo>
                  <a:pt x="446" y="266"/>
                </a:lnTo>
                <a:lnTo>
                  <a:pt x="466" y="265"/>
                </a:lnTo>
                <a:lnTo>
                  <a:pt x="486" y="264"/>
                </a:lnTo>
                <a:lnTo>
                  <a:pt x="506" y="263"/>
                </a:lnTo>
                <a:lnTo>
                  <a:pt x="525" y="261"/>
                </a:lnTo>
                <a:lnTo>
                  <a:pt x="544" y="259"/>
                </a:lnTo>
                <a:lnTo>
                  <a:pt x="562" y="256"/>
                </a:lnTo>
                <a:lnTo>
                  <a:pt x="580" y="254"/>
                </a:lnTo>
                <a:lnTo>
                  <a:pt x="597" y="251"/>
                </a:lnTo>
                <a:lnTo>
                  <a:pt x="614" y="248"/>
                </a:lnTo>
                <a:lnTo>
                  <a:pt x="631" y="244"/>
                </a:lnTo>
                <a:lnTo>
                  <a:pt x="647" y="240"/>
                </a:lnTo>
                <a:lnTo>
                  <a:pt x="662" y="236"/>
                </a:lnTo>
                <a:lnTo>
                  <a:pt x="677" y="232"/>
                </a:lnTo>
                <a:lnTo>
                  <a:pt x="691" y="228"/>
                </a:lnTo>
                <a:lnTo>
                  <a:pt x="704" y="223"/>
                </a:lnTo>
                <a:lnTo>
                  <a:pt x="716" y="218"/>
                </a:lnTo>
                <a:lnTo>
                  <a:pt x="729" y="213"/>
                </a:lnTo>
                <a:lnTo>
                  <a:pt x="740" y="208"/>
                </a:lnTo>
                <a:lnTo>
                  <a:pt x="750" y="203"/>
                </a:lnTo>
                <a:lnTo>
                  <a:pt x="760" y="197"/>
                </a:lnTo>
                <a:lnTo>
                  <a:pt x="769" y="191"/>
                </a:lnTo>
                <a:lnTo>
                  <a:pt x="778" y="186"/>
                </a:lnTo>
                <a:lnTo>
                  <a:pt x="784" y="180"/>
                </a:lnTo>
                <a:lnTo>
                  <a:pt x="791" y="174"/>
                </a:lnTo>
                <a:lnTo>
                  <a:pt x="797" y="167"/>
                </a:lnTo>
                <a:lnTo>
                  <a:pt x="801" y="161"/>
                </a:lnTo>
                <a:lnTo>
                  <a:pt x="805" y="154"/>
                </a:lnTo>
                <a:lnTo>
                  <a:pt x="807" y="148"/>
                </a:lnTo>
                <a:lnTo>
                  <a:pt x="809" y="141"/>
                </a:lnTo>
                <a:lnTo>
                  <a:pt x="809" y="133"/>
                </a:lnTo>
                <a:lnTo>
                  <a:pt x="809" y="126"/>
                </a:lnTo>
                <a:lnTo>
                  <a:pt x="807" y="119"/>
                </a:lnTo>
                <a:lnTo>
                  <a:pt x="805" y="113"/>
                </a:lnTo>
                <a:lnTo>
                  <a:pt x="801" y="107"/>
                </a:lnTo>
                <a:lnTo>
                  <a:pt x="797" y="100"/>
                </a:lnTo>
                <a:lnTo>
                  <a:pt x="791" y="94"/>
                </a:lnTo>
                <a:lnTo>
                  <a:pt x="784" y="88"/>
                </a:lnTo>
                <a:lnTo>
                  <a:pt x="778" y="81"/>
                </a:lnTo>
                <a:lnTo>
                  <a:pt x="769" y="76"/>
                </a:lnTo>
                <a:lnTo>
                  <a:pt x="760" y="70"/>
                </a:lnTo>
                <a:lnTo>
                  <a:pt x="750" y="64"/>
                </a:lnTo>
                <a:lnTo>
                  <a:pt x="740" y="59"/>
                </a:lnTo>
                <a:lnTo>
                  <a:pt x="729" y="54"/>
                </a:lnTo>
                <a:lnTo>
                  <a:pt x="716" y="49"/>
                </a:lnTo>
                <a:lnTo>
                  <a:pt x="704" y="44"/>
                </a:lnTo>
                <a:lnTo>
                  <a:pt x="691" y="39"/>
                </a:lnTo>
                <a:lnTo>
                  <a:pt x="677" y="35"/>
                </a:lnTo>
                <a:lnTo>
                  <a:pt x="662" y="31"/>
                </a:lnTo>
                <a:lnTo>
                  <a:pt x="647" y="27"/>
                </a:lnTo>
                <a:lnTo>
                  <a:pt x="631" y="23"/>
                </a:lnTo>
                <a:lnTo>
                  <a:pt x="614" y="20"/>
                </a:lnTo>
                <a:lnTo>
                  <a:pt x="597" y="16"/>
                </a:lnTo>
                <a:lnTo>
                  <a:pt x="580" y="13"/>
                </a:lnTo>
                <a:lnTo>
                  <a:pt x="562" y="11"/>
                </a:lnTo>
                <a:lnTo>
                  <a:pt x="544" y="8"/>
                </a:lnTo>
                <a:lnTo>
                  <a:pt x="525" y="6"/>
                </a:lnTo>
                <a:lnTo>
                  <a:pt x="506" y="4"/>
                </a:lnTo>
                <a:lnTo>
                  <a:pt x="486" y="3"/>
                </a:lnTo>
                <a:lnTo>
                  <a:pt x="466" y="2"/>
                </a:lnTo>
                <a:lnTo>
                  <a:pt x="446" y="1"/>
                </a:lnTo>
                <a:lnTo>
                  <a:pt x="425" y="0"/>
                </a:lnTo>
                <a:lnTo>
                  <a:pt x="404" y="0"/>
                </a:lnTo>
                <a:lnTo>
                  <a:pt x="384" y="0"/>
                </a:lnTo>
                <a:lnTo>
                  <a:pt x="363" y="1"/>
                </a:lnTo>
                <a:lnTo>
                  <a:pt x="343" y="2"/>
                </a:lnTo>
                <a:lnTo>
                  <a:pt x="322" y="3"/>
                </a:lnTo>
                <a:lnTo>
                  <a:pt x="303" y="4"/>
                </a:lnTo>
                <a:lnTo>
                  <a:pt x="284" y="6"/>
                </a:lnTo>
                <a:lnTo>
                  <a:pt x="265" y="8"/>
                </a:lnTo>
                <a:lnTo>
                  <a:pt x="247" y="11"/>
                </a:lnTo>
                <a:lnTo>
                  <a:pt x="229" y="13"/>
                </a:lnTo>
                <a:lnTo>
                  <a:pt x="211" y="16"/>
                </a:lnTo>
                <a:lnTo>
                  <a:pt x="195" y="20"/>
                </a:lnTo>
                <a:lnTo>
                  <a:pt x="178" y="23"/>
                </a:lnTo>
                <a:lnTo>
                  <a:pt x="162" y="27"/>
                </a:lnTo>
                <a:lnTo>
                  <a:pt x="147" y="31"/>
                </a:lnTo>
                <a:lnTo>
                  <a:pt x="132" y="35"/>
                </a:lnTo>
                <a:lnTo>
                  <a:pt x="119" y="39"/>
                </a:lnTo>
                <a:lnTo>
                  <a:pt x="105" y="44"/>
                </a:lnTo>
                <a:lnTo>
                  <a:pt x="92" y="49"/>
                </a:lnTo>
                <a:lnTo>
                  <a:pt x="80" y="54"/>
                </a:lnTo>
                <a:lnTo>
                  <a:pt x="69" y="59"/>
                </a:lnTo>
                <a:lnTo>
                  <a:pt x="59" y="64"/>
                </a:lnTo>
                <a:lnTo>
                  <a:pt x="49" y="70"/>
                </a:lnTo>
                <a:lnTo>
                  <a:pt x="40" y="76"/>
                </a:lnTo>
                <a:lnTo>
                  <a:pt x="32" y="81"/>
                </a:lnTo>
                <a:lnTo>
                  <a:pt x="25" y="88"/>
                </a:lnTo>
                <a:lnTo>
                  <a:pt x="18" y="94"/>
                </a:lnTo>
                <a:lnTo>
                  <a:pt x="13" y="100"/>
                </a:lnTo>
                <a:lnTo>
                  <a:pt x="8" y="107"/>
                </a:lnTo>
                <a:lnTo>
                  <a:pt x="4" y="113"/>
                </a:lnTo>
                <a:lnTo>
                  <a:pt x="2" y="119"/>
                </a:lnTo>
                <a:lnTo>
                  <a:pt x="0" y="126"/>
                </a:lnTo>
                <a:lnTo>
                  <a:pt x="0" y="133"/>
                </a:lnTo>
                <a:lnTo>
                  <a:pt x="0" y="141"/>
                </a:lnTo>
                <a:lnTo>
                  <a:pt x="2" y="148"/>
                </a:lnTo>
                <a:lnTo>
                  <a:pt x="4" y="154"/>
                </a:lnTo>
                <a:lnTo>
                  <a:pt x="8" y="161"/>
                </a:lnTo>
                <a:lnTo>
                  <a:pt x="13" y="167"/>
                </a:lnTo>
                <a:lnTo>
                  <a:pt x="18" y="174"/>
                </a:lnTo>
                <a:lnTo>
                  <a:pt x="25" y="180"/>
                </a:lnTo>
                <a:lnTo>
                  <a:pt x="32" y="186"/>
                </a:lnTo>
                <a:lnTo>
                  <a:pt x="40" y="191"/>
                </a:lnTo>
                <a:lnTo>
                  <a:pt x="49" y="197"/>
                </a:lnTo>
                <a:lnTo>
                  <a:pt x="59" y="203"/>
                </a:lnTo>
                <a:lnTo>
                  <a:pt x="69" y="208"/>
                </a:lnTo>
                <a:lnTo>
                  <a:pt x="80" y="213"/>
                </a:lnTo>
                <a:lnTo>
                  <a:pt x="92" y="218"/>
                </a:lnTo>
                <a:lnTo>
                  <a:pt x="105" y="223"/>
                </a:lnTo>
                <a:lnTo>
                  <a:pt x="119" y="228"/>
                </a:lnTo>
                <a:lnTo>
                  <a:pt x="132" y="232"/>
                </a:lnTo>
                <a:lnTo>
                  <a:pt x="147" y="236"/>
                </a:lnTo>
                <a:lnTo>
                  <a:pt x="162" y="240"/>
                </a:lnTo>
                <a:lnTo>
                  <a:pt x="178" y="244"/>
                </a:lnTo>
                <a:lnTo>
                  <a:pt x="195" y="248"/>
                </a:lnTo>
                <a:lnTo>
                  <a:pt x="211" y="251"/>
                </a:lnTo>
                <a:lnTo>
                  <a:pt x="229" y="254"/>
                </a:lnTo>
                <a:lnTo>
                  <a:pt x="247" y="256"/>
                </a:lnTo>
                <a:lnTo>
                  <a:pt x="265" y="259"/>
                </a:lnTo>
                <a:lnTo>
                  <a:pt x="284" y="261"/>
                </a:lnTo>
                <a:lnTo>
                  <a:pt x="303" y="263"/>
                </a:lnTo>
                <a:lnTo>
                  <a:pt x="322" y="264"/>
                </a:lnTo>
                <a:lnTo>
                  <a:pt x="343" y="265"/>
                </a:lnTo>
                <a:lnTo>
                  <a:pt x="363" y="266"/>
                </a:lnTo>
                <a:lnTo>
                  <a:pt x="384" y="267"/>
                </a:lnTo>
                <a:lnTo>
                  <a:pt x="404" y="267"/>
                </a:lnTo>
              </a:path>
            </a:pathLst>
          </a:custGeom>
          <a:solidFill>
            <a:srgbClr val="54F519"/>
          </a:solidFill>
          <a:ln w="12700" cap="rnd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48FD549-7733-0240-A761-56662E3F1DE6}"/>
              </a:ext>
            </a:extLst>
          </p:cNvPr>
          <p:cNvSpPr>
            <a:spLocks/>
          </p:cNvSpPr>
          <p:nvPr/>
        </p:nvSpPr>
        <p:spPr bwMode="auto">
          <a:xfrm>
            <a:off x="6373743" y="3198360"/>
            <a:ext cx="1287463" cy="423863"/>
          </a:xfrm>
          <a:custGeom>
            <a:avLst/>
            <a:gdLst>
              <a:gd name="T0" fmla="*/ 709613 w 811"/>
              <a:gd name="T1" fmla="*/ 420688 h 267"/>
              <a:gd name="T2" fmla="*/ 804863 w 811"/>
              <a:gd name="T3" fmla="*/ 415925 h 267"/>
              <a:gd name="T4" fmla="*/ 893763 w 811"/>
              <a:gd name="T5" fmla="*/ 404813 h 267"/>
              <a:gd name="T6" fmla="*/ 976313 w 811"/>
              <a:gd name="T7" fmla="*/ 390525 h 267"/>
              <a:gd name="T8" fmla="*/ 1052513 w 811"/>
              <a:gd name="T9" fmla="*/ 373063 h 267"/>
              <a:gd name="T10" fmla="*/ 1119188 w 811"/>
              <a:gd name="T11" fmla="*/ 352425 h 267"/>
              <a:gd name="T12" fmla="*/ 1176338 w 811"/>
              <a:gd name="T13" fmla="*/ 328613 h 267"/>
              <a:gd name="T14" fmla="*/ 1222375 w 811"/>
              <a:gd name="T15" fmla="*/ 301625 h 267"/>
              <a:gd name="T16" fmla="*/ 1257300 w 811"/>
              <a:gd name="T17" fmla="*/ 273050 h 267"/>
              <a:gd name="T18" fmla="*/ 1277938 w 811"/>
              <a:gd name="T19" fmla="*/ 242888 h 267"/>
              <a:gd name="T20" fmla="*/ 1285875 w 811"/>
              <a:gd name="T21" fmla="*/ 211138 h 267"/>
              <a:gd name="T22" fmla="*/ 1277938 w 811"/>
              <a:gd name="T23" fmla="*/ 179388 h 267"/>
              <a:gd name="T24" fmla="*/ 1257300 w 811"/>
              <a:gd name="T25" fmla="*/ 147638 h 267"/>
              <a:gd name="T26" fmla="*/ 1222375 w 811"/>
              <a:gd name="T27" fmla="*/ 119063 h 267"/>
              <a:gd name="T28" fmla="*/ 1176338 w 811"/>
              <a:gd name="T29" fmla="*/ 92075 h 267"/>
              <a:gd name="T30" fmla="*/ 1119188 w 811"/>
              <a:gd name="T31" fmla="*/ 68263 h 267"/>
              <a:gd name="T32" fmla="*/ 1052513 w 811"/>
              <a:gd name="T33" fmla="*/ 47625 h 267"/>
              <a:gd name="T34" fmla="*/ 976313 w 811"/>
              <a:gd name="T35" fmla="*/ 30163 h 267"/>
              <a:gd name="T36" fmla="*/ 893763 w 811"/>
              <a:gd name="T37" fmla="*/ 15875 h 267"/>
              <a:gd name="T38" fmla="*/ 804863 w 811"/>
              <a:gd name="T39" fmla="*/ 6350 h 267"/>
              <a:gd name="T40" fmla="*/ 709613 w 811"/>
              <a:gd name="T41" fmla="*/ 0 h 267"/>
              <a:gd name="T42" fmla="*/ 609600 w 811"/>
              <a:gd name="T43" fmla="*/ 0 h 267"/>
              <a:gd name="T44" fmla="*/ 512763 w 811"/>
              <a:gd name="T45" fmla="*/ 3175 h 267"/>
              <a:gd name="T46" fmla="*/ 422275 w 811"/>
              <a:gd name="T47" fmla="*/ 12700 h 267"/>
              <a:gd name="T48" fmla="*/ 336550 w 811"/>
              <a:gd name="T49" fmla="*/ 25400 h 267"/>
              <a:gd name="T50" fmla="*/ 258763 w 811"/>
              <a:gd name="T51" fmla="*/ 41275 h 267"/>
              <a:gd name="T52" fmla="*/ 188913 w 811"/>
              <a:gd name="T53" fmla="*/ 60325 h 267"/>
              <a:gd name="T54" fmla="*/ 128588 w 811"/>
              <a:gd name="T55" fmla="*/ 84138 h 267"/>
              <a:gd name="T56" fmla="*/ 77788 w 811"/>
              <a:gd name="T57" fmla="*/ 109538 h 267"/>
              <a:gd name="T58" fmla="*/ 39688 w 811"/>
              <a:gd name="T59" fmla="*/ 138113 h 267"/>
              <a:gd name="T60" fmla="*/ 12700 w 811"/>
              <a:gd name="T61" fmla="*/ 168275 h 267"/>
              <a:gd name="T62" fmla="*/ 1588 w 811"/>
              <a:gd name="T63" fmla="*/ 200025 h 267"/>
              <a:gd name="T64" fmla="*/ 3175 w 811"/>
              <a:gd name="T65" fmla="*/ 233363 h 267"/>
              <a:gd name="T66" fmla="*/ 20638 w 811"/>
              <a:gd name="T67" fmla="*/ 263525 h 267"/>
              <a:gd name="T68" fmla="*/ 50800 w 811"/>
              <a:gd name="T69" fmla="*/ 293688 h 267"/>
              <a:gd name="T70" fmla="*/ 93663 w 811"/>
              <a:gd name="T71" fmla="*/ 320675 h 267"/>
              <a:gd name="T72" fmla="*/ 147638 w 811"/>
              <a:gd name="T73" fmla="*/ 344488 h 267"/>
              <a:gd name="T74" fmla="*/ 211138 w 811"/>
              <a:gd name="T75" fmla="*/ 366713 h 267"/>
              <a:gd name="T76" fmla="*/ 284163 w 811"/>
              <a:gd name="T77" fmla="*/ 385763 h 267"/>
              <a:gd name="T78" fmla="*/ 363538 w 811"/>
              <a:gd name="T79" fmla="*/ 401638 h 267"/>
              <a:gd name="T80" fmla="*/ 452438 w 811"/>
              <a:gd name="T81" fmla="*/ 412750 h 267"/>
              <a:gd name="T82" fmla="*/ 544513 w 811"/>
              <a:gd name="T83" fmla="*/ 419100 h 267"/>
              <a:gd name="T84" fmla="*/ 644525 w 811"/>
              <a:gd name="T85" fmla="*/ 422275 h 267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811" h="267">
                <a:moveTo>
                  <a:pt x="406" y="266"/>
                </a:moveTo>
                <a:lnTo>
                  <a:pt x="426" y="266"/>
                </a:lnTo>
                <a:lnTo>
                  <a:pt x="447" y="265"/>
                </a:lnTo>
                <a:lnTo>
                  <a:pt x="467" y="264"/>
                </a:lnTo>
                <a:lnTo>
                  <a:pt x="487" y="263"/>
                </a:lnTo>
                <a:lnTo>
                  <a:pt x="507" y="262"/>
                </a:lnTo>
                <a:lnTo>
                  <a:pt x="526" y="260"/>
                </a:lnTo>
                <a:lnTo>
                  <a:pt x="544" y="258"/>
                </a:lnTo>
                <a:lnTo>
                  <a:pt x="563" y="255"/>
                </a:lnTo>
                <a:lnTo>
                  <a:pt x="581" y="253"/>
                </a:lnTo>
                <a:lnTo>
                  <a:pt x="599" y="250"/>
                </a:lnTo>
                <a:lnTo>
                  <a:pt x="615" y="246"/>
                </a:lnTo>
                <a:lnTo>
                  <a:pt x="632" y="243"/>
                </a:lnTo>
                <a:lnTo>
                  <a:pt x="648" y="239"/>
                </a:lnTo>
                <a:lnTo>
                  <a:pt x="663" y="235"/>
                </a:lnTo>
                <a:lnTo>
                  <a:pt x="677" y="231"/>
                </a:lnTo>
                <a:lnTo>
                  <a:pt x="692" y="227"/>
                </a:lnTo>
                <a:lnTo>
                  <a:pt x="705" y="222"/>
                </a:lnTo>
                <a:lnTo>
                  <a:pt x="718" y="217"/>
                </a:lnTo>
                <a:lnTo>
                  <a:pt x="730" y="212"/>
                </a:lnTo>
                <a:lnTo>
                  <a:pt x="741" y="207"/>
                </a:lnTo>
                <a:lnTo>
                  <a:pt x="751" y="202"/>
                </a:lnTo>
                <a:lnTo>
                  <a:pt x="761" y="196"/>
                </a:lnTo>
                <a:lnTo>
                  <a:pt x="770" y="190"/>
                </a:lnTo>
                <a:lnTo>
                  <a:pt x="778" y="185"/>
                </a:lnTo>
                <a:lnTo>
                  <a:pt x="785" y="178"/>
                </a:lnTo>
                <a:lnTo>
                  <a:pt x="792" y="172"/>
                </a:lnTo>
                <a:lnTo>
                  <a:pt x="797" y="166"/>
                </a:lnTo>
                <a:lnTo>
                  <a:pt x="802" y="159"/>
                </a:lnTo>
                <a:lnTo>
                  <a:pt x="805" y="153"/>
                </a:lnTo>
                <a:lnTo>
                  <a:pt x="808" y="147"/>
                </a:lnTo>
                <a:lnTo>
                  <a:pt x="809" y="140"/>
                </a:lnTo>
                <a:lnTo>
                  <a:pt x="810" y="133"/>
                </a:lnTo>
                <a:lnTo>
                  <a:pt x="809" y="126"/>
                </a:lnTo>
                <a:lnTo>
                  <a:pt x="808" y="119"/>
                </a:lnTo>
                <a:lnTo>
                  <a:pt x="805" y="113"/>
                </a:lnTo>
                <a:lnTo>
                  <a:pt x="802" y="106"/>
                </a:lnTo>
                <a:lnTo>
                  <a:pt x="797" y="99"/>
                </a:lnTo>
                <a:lnTo>
                  <a:pt x="792" y="93"/>
                </a:lnTo>
                <a:lnTo>
                  <a:pt x="785" y="87"/>
                </a:lnTo>
                <a:lnTo>
                  <a:pt x="778" y="81"/>
                </a:lnTo>
                <a:lnTo>
                  <a:pt x="770" y="75"/>
                </a:lnTo>
                <a:lnTo>
                  <a:pt x="761" y="69"/>
                </a:lnTo>
                <a:lnTo>
                  <a:pt x="751" y="64"/>
                </a:lnTo>
                <a:lnTo>
                  <a:pt x="741" y="58"/>
                </a:lnTo>
                <a:lnTo>
                  <a:pt x="730" y="53"/>
                </a:lnTo>
                <a:lnTo>
                  <a:pt x="718" y="48"/>
                </a:lnTo>
                <a:lnTo>
                  <a:pt x="705" y="43"/>
                </a:lnTo>
                <a:lnTo>
                  <a:pt x="692" y="38"/>
                </a:lnTo>
                <a:lnTo>
                  <a:pt x="677" y="34"/>
                </a:lnTo>
                <a:lnTo>
                  <a:pt x="663" y="30"/>
                </a:lnTo>
                <a:lnTo>
                  <a:pt x="648" y="26"/>
                </a:lnTo>
                <a:lnTo>
                  <a:pt x="632" y="22"/>
                </a:lnTo>
                <a:lnTo>
                  <a:pt x="615" y="19"/>
                </a:lnTo>
                <a:lnTo>
                  <a:pt x="599" y="16"/>
                </a:lnTo>
                <a:lnTo>
                  <a:pt x="581" y="13"/>
                </a:lnTo>
                <a:lnTo>
                  <a:pt x="563" y="10"/>
                </a:lnTo>
                <a:lnTo>
                  <a:pt x="544" y="8"/>
                </a:lnTo>
                <a:lnTo>
                  <a:pt x="526" y="5"/>
                </a:lnTo>
                <a:lnTo>
                  <a:pt x="507" y="4"/>
                </a:lnTo>
                <a:lnTo>
                  <a:pt x="487" y="2"/>
                </a:lnTo>
                <a:lnTo>
                  <a:pt x="467" y="1"/>
                </a:lnTo>
                <a:lnTo>
                  <a:pt x="447" y="0"/>
                </a:lnTo>
                <a:lnTo>
                  <a:pt x="426" y="0"/>
                </a:lnTo>
                <a:lnTo>
                  <a:pt x="406" y="0"/>
                </a:lnTo>
                <a:lnTo>
                  <a:pt x="384" y="0"/>
                </a:lnTo>
                <a:lnTo>
                  <a:pt x="364" y="0"/>
                </a:lnTo>
                <a:lnTo>
                  <a:pt x="343" y="1"/>
                </a:lnTo>
                <a:lnTo>
                  <a:pt x="323" y="2"/>
                </a:lnTo>
                <a:lnTo>
                  <a:pt x="304" y="4"/>
                </a:lnTo>
                <a:lnTo>
                  <a:pt x="285" y="5"/>
                </a:lnTo>
                <a:lnTo>
                  <a:pt x="266" y="8"/>
                </a:lnTo>
                <a:lnTo>
                  <a:pt x="247" y="10"/>
                </a:lnTo>
                <a:lnTo>
                  <a:pt x="229" y="13"/>
                </a:lnTo>
                <a:lnTo>
                  <a:pt x="212" y="16"/>
                </a:lnTo>
                <a:lnTo>
                  <a:pt x="195" y="19"/>
                </a:lnTo>
                <a:lnTo>
                  <a:pt x="179" y="22"/>
                </a:lnTo>
                <a:lnTo>
                  <a:pt x="163" y="26"/>
                </a:lnTo>
                <a:lnTo>
                  <a:pt x="148" y="30"/>
                </a:lnTo>
                <a:lnTo>
                  <a:pt x="133" y="34"/>
                </a:lnTo>
                <a:lnTo>
                  <a:pt x="119" y="38"/>
                </a:lnTo>
                <a:lnTo>
                  <a:pt x="106" y="43"/>
                </a:lnTo>
                <a:lnTo>
                  <a:pt x="93" y="48"/>
                </a:lnTo>
                <a:lnTo>
                  <a:pt x="81" y="53"/>
                </a:lnTo>
                <a:lnTo>
                  <a:pt x="69" y="58"/>
                </a:lnTo>
                <a:lnTo>
                  <a:pt x="59" y="64"/>
                </a:lnTo>
                <a:lnTo>
                  <a:pt x="49" y="69"/>
                </a:lnTo>
                <a:lnTo>
                  <a:pt x="40" y="75"/>
                </a:lnTo>
                <a:lnTo>
                  <a:pt x="32" y="81"/>
                </a:lnTo>
                <a:lnTo>
                  <a:pt x="25" y="87"/>
                </a:lnTo>
                <a:lnTo>
                  <a:pt x="19" y="93"/>
                </a:lnTo>
                <a:lnTo>
                  <a:pt x="13" y="99"/>
                </a:lnTo>
                <a:lnTo>
                  <a:pt x="8" y="106"/>
                </a:lnTo>
                <a:lnTo>
                  <a:pt x="5" y="113"/>
                </a:lnTo>
                <a:lnTo>
                  <a:pt x="2" y="119"/>
                </a:lnTo>
                <a:lnTo>
                  <a:pt x="1" y="126"/>
                </a:lnTo>
                <a:lnTo>
                  <a:pt x="0" y="133"/>
                </a:lnTo>
                <a:lnTo>
                  <a:pt x="1" y="140"/>
                </a:lnTo>
                <a:lnTo>
                  <a:pt x="2" y="147"/>
                </a:lnTo>
                <a:lnTo>
                  <a:pt x="5" y="153"/>
                </a:lnTo>
                <a:lnTo>
                  <a:pt x="8" y="159"/>
                </a:lnTo>
                <a:lnTo>
                  <a:pt x="13" y="166"/>
                </a:lnTo>
                <a:lnTo>
                  <a:pt x="19" y="172"/>
                </a:lnTo>
                <a:lnTo>
                  <a:pt x="25" y="178"/>
                </a:lnTo>
                <a:lnTo>
                  <a:pt x="32" y="185"/>
                </a:lnTo>
                <a:lnTo>
                  <a:pt x="40" y="190"/>
                </a:lnTo>
                <a:lnTo>
                  <a:pt x="49" y="196"/>
                </a:lnTo>
                <a:lnTo>
                  <a:pt x="59" y="202"/>
                </a:lnTo>
                <a:lnTo>
                  <a:pt x="69" y="207"/>
                </a:lnTo>
                <a:lnTo>
                  <a:pt x="81" y="212"/>
                </a:lnTo>
                <a:lnTo>
                  <a:pt x="93" y="217"/>
                </a:lnTo>
                <a:lnTo>
                  <a:pt x="106" y="222"/>
                </a:lnTo>
                <a:lnTo>
                  <a:pt x="119" y="227"/>
                </a:lnTo>
                <a:lnTo>
                  <a:pt x="133" y="231"/>
                </a:lnTo>
                <a:lnTo>
                  <a:pt x="148" y="235"/>
                </a:lnTo>
                <a:lnTo>
                  <a:pt x="163" y="239"/>
                </a:lnTo>
                <a:lnTo>
                  <a:pt x="179" y="243"/>
                </a:lnTo>
                <a:lnTo>
                  <a:pt x="195" y="246"/>
                </a:lnTo>
                <a:lnTo>
                  <a:pt x="212" y="250"/>
                </a:lnTo>
                <a:lnTo>
                  <a:pt x="229" y="253"/>
                </a:lnTo>
                <a:lnTo>
                  <a:pt x="247" y="255"/>
                </a:lnTo>
                <a:lnTo>
                  <a:pt x="266" y="258"/>
                </a:lnTo>
                <a:lnTo>
                  <a:pt x="285" y="260"/>
                </a:lnTo>
                <a:lnTo>
                  <a:pt x="304" y="262"/>
                </a:lnTo>
                <a:lnTo>
                  <a:pt x="323" y="263"/>
                </a:lnTo>
                <a:lnTo>
                  <a:pt x="343" y="264"/>
                </a:lnTo>
                <a:lnTo>
                  <a:pt x="364" y="265"/>
                </a:lnTo>
                <a:lnTo>
                  <a:pt x="384" y="266"/>
                </a:lnTo>
                <a:lnTo>
                  <a:pt x="406" y="266"/>
                </a:lnTo>
              </a:path>
            </a:pathLst>
          </a:custGeom>
          <a:solidFill>
            <a:srgbClr val="99ADC2"/>
          </a:solidFill>
          <a:ln w="12700" cap="rnd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6F7B81D0-13F6-D547-81D1-D2EE3392ABA6}"/>
              </a:ext>
            </a:extLst>
          </p:cNvPr>
          <p:cNvSpPr>
            <a:spLocks/>
          </p:cNvSpPr>
          <p:nvPr/>
        </p:nvSpPr>
        <p:spPr bwMode="auto">
          <a:xfrm>
            <a:off x="7772331" y="3198360"/>
            <a:ext cx="1285875" cy="423863"/>
          </a:xfrm>
          <a:custGeom>
            <a:avLst/>
            <a:gdLst>
              <a:gd name="T0" fmla="*/ 708025 w 810"/>
              <a:gd name="T1" fmla="*/ 420688 h 267"/>
              <a:gd name="T2" fmla="*/ 803275 w 810"/>
              <a:gd name="T3" fmla="*/ 415925 h 267"/>
              <a:gd name="T4" fmla="*/ 892175 w 810"/>
              <a:gd name="T5" fmla="*/ 404813 h 267"/>
              <a:gd name="T6" fmla="*/ 974725 w 810"/>
              <a:gd name="T7" fmla="*/ 390525 h 267"/>
              <a:gd name="T8" fmla="*/ 1050925 w 810"/>
              <a:gd name="T9" fmla="*/ 373063 h 267"/>
              <a:gd name="T10" fmla="*/ 1117600 w 810"/>
              <a:gd name="T11" fmla="*/ 352425 h 267"/>
              <a:gd name="T12" fmla="*/ 1174750 w 810"/>
              <a:gd name="T13" fmla="*/ 328613 h 267"/>
              <a:gd name="T14" fmla="*/ 1220788 w 810"/>
              <a:gd name="T15" fmla="*/ 301625 h 267"/>
              <a:gd name="T16" fmla="*/ 1255713 w 810"/>
              <a:gd name="T17" fmla="*/ 273050 h 267"/>
              <a:gd name="T18" fmla="*/ 1277938 w 810"/>
              <a:gd name="T19" fmla="*/ 242888 h 267"/>
              <a:gd name="T20" fmla="*/ 1284288 w 810"/>
              <a:gd name="T21" fmla="*/ 211138 h 267"/>
              <a:gd name="T22" fmla="*/ 1277938 w 810"/>
              <a:gd name="T23" fmla="*/ 179388 h 267"/>
              <a:gd name="T24" fmla="*/ 1255713 w 810"/>
              <a:gd name="T25" fmla="*/ 147638 h 267"/>
              <a:gd name="T26" fmla="*/ 1220788 w 810"/>
              <a:gd name="T27" fmla="*/ 119063 h 267"/>
              <a:gd name="T28" fmla="*/ 1174750 w 810"/>
              <a:gd name="T29" fmla="*/ 92075 h 267"/>
              <a:gd name="T30" fmla="*/ 1117600 w 810"/>
              <a:gd name="T31" fmla="*/ 68263 h 267"/>
              <a:gd name="T32" fmla="*/ 1050925 w 810"/>
              <a:gd name="T33" fmla="*/ 47625 h 267"/>
              <a:gd name="T34" fmla="*/ 974725 w 810"/>
              <a:gd name="T35" fmla="*/ 30163 h 267"/>
              <a:gd name="T36" fmla="*/ 892175 w 810"/>
              <a:gd name="T37" fmla="*/ 15875 h 267"/>
              <a:gd name="T38" fmla="*/ 803275 w 810"/>
              <a:gd name="T39" fmla="*/ 6350 h 267"/>
              <a:gd name="T40" fmla="*/ 708025 w 810"/>
              <a:gd name="T41" fmla="*/ 0 h 267"/>
              <a:gd name="T42" fmla="*/ 609600 w 810"/>
              <a:gd name="T43" fmla="*/ 0 h 267"/>
              <a:gd name="T44" fmla="*/ 511175 w 810"/>
              <a:gd name="T45" fmla="*/ 3175 h 267"/>
              <a:gd name="T46" fmla="*/ 420688 w 810"/>
              <a:gd name="T47" fmla="*/ 12700 h 267"/>
              <a:gd name="T48" fmla="*/ 334963 w 810"/>
              <a:gd name="T49" fmla="*/ 25400 h 267"/>
              <a:gd name="T50" fmla="*/ 257175 w 810"/>
              <a:gd name="T51" fmla="*/ 41275 h 267"/>
              <a:gd name="T52" fmla="*/ 188913 w 810"/>
              <a:gd name="T53" fmla="*/ 60325 h 267"/>
              <a:gd name="T54" fmla="*/ 127000 w 810"/>
              <a:gd name="T55" fmla="*/ 84138 h 267"/>
              <a:gd name="T56" fmla="*/ 77788 w 810"/>
              <a:gd name="T57" fmla="*/ 109538 h 267"/>
              <a:gd name="T58" fmla="*/ 39688 w 810"/>
              <a:gd name="T59" fmla="*/ 138113 h 267"/>
              <a:gd name="T60" fmla="*/ 12700 w 810"/>
              <a:gd name="T61" fmla="*/ 168275 h 267"/>
              <a:gd name="T62" fmla="*/ 0 w 810"/>
              <a:gd name="T63" fmla="*/ 200025 h 267"/>
              <a:gd name="T64" fmla="*/ 3175 w 810"/>
              <a:gd name="T65" fmla="*/ 233363 h 267"/>
              <a:gd name="T66" fmla="*/ 20638 w 810"/>
              <a:gd name="T67" fmla="*/ 263525 h 267"/>
              <a:gd name="T68" fmla="*/ 50800 w 810"/>
              <a:gd name="T69" fmla="*/ 293688 h 267"/>
              <a:gd name="T70" fmla="*/ 93663 w 810"/>
              <a:gd name="T71" fmla="*/ 320675 h 267"/>
              <a:gd name="T72" fmla="*/ 146050 w 810"/>
              <a:gd name="T73" fmla="*/ 344488 h 267"/>
              <a:gd name="T74" fmla="*/ 209550 w 810"/>
              <a:gd name="T75" fmla="*/ 366713 h 267"/>
              <a:gd name="T76" fmla="*/ 282575 w 810"/>
              <a:gd name="T77" fmla="*/ 385763 h 267"/>
              <a:gd name="T78" fmla="*/ 363538 w 810"/>
              <a:gd name="T79" fmla="*/ 401638 h 267"/>
              <a:gd name="T80" fmla="*/ 450850 w 810"/>
              <a:gd name="T81" fmla="*/ 412750 h 267"/>
              <a:gd name="T82" fmla="*/ 544513 w 810"/>
              <a:gd name="T83" fmla="*/ 419100 h 267"/>
              <a:gd name="T84" fmla="*/ 641350 w 810"/>
              <a:gd name="T85" fmla="*/ 422275 h 267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810" h="267">
                <a:moveTo>
                  <a:pt x="404" y="266"/>
                </a:moveTo>
                <a:lnTo>
                  <a:pt x="425" y="266"/>
                </a:lnTo>
                <a:lnTo>
                  <a:pt x="446" y="265"/>
                </a:lnTo>
                <a:lnTo>
                  <a:pt x="466" y="264"/>
                </a:lnTo>
                <a:lnTo>
                  <a:pt x="486" y="263"/>
                </a:lnTo>
                <a:lnTo>
                  <a:pt x="506" y="262"/>
                </a:lnTo>
                <a:lnTo>
                  <a:pt x="525" y="260"/>
                </a:lnTo>
                <a:lnTo>
                  <a:pt x="544" y="258"/>
                </a:lnTo>
                <a:lnTo>
                  <a:pt x="562" y="255"/>
                </a:lnTo>
                <a:lnTo>
                  <a:pt x="580" y="253"/>
                </a:lnTo>
                <a:lnTo>
                  <a:pt x="597" y="250"/>
                </a:lnTo>
                <a:lnTo>
                  <a:pt x="614" y="246"/>
                </a:lnTo>
                <a:lnTo>
                  <a:pt x="631" y="243"/>
                </a:lnTo>
                <a:lnTo>
                  <a:pt x="647" y="239"/>
                </a:lnTo>
                <a:lnTo>
                  <a:pt x="662" y="235"/>
                </a:lnTo>
                <a:lnTo>
                  <a:pt x="677" y="231"/>
                </a:lnTo>
                <a:lnTo>
                  <a:pt x="691" y="227"/>
                </a:lnTo>
                <a:lnTo>
                  <a:pt x="704" y="222"/>
                </a:lnTo>
                <a:lnTo>
                  <a:pt x="716" y="217"/>
                </a:lnTo>
                <a:lnTo>
                  <a:pt x="729" y="212"/>
                </a:lnTo>
                <a:lnTo>
                  <a:pt x="740" y="207"/>
                </a:lnTo>
                <a:lnTo>
                  <a:pt x="750" y="202"/>
                </a:lnTo>
                <a:lnTo>
                  <a:pt x="760" y="196"/>
                </a:lnTo>
                <a:lnTo>
                  <a:pt x="769" y="190"/>
                </a:lnTo>
                <a:lnTo>
                  <a:pt x="778" y="185"/>
                </a:lnTo>
                <a:lnTo>
                  <a:pt x="784" y="178"/>
                </a:lnTo>
                <a:lnTo>
                  <a:pt x="791" y="172"/>
                </a:lnTo>
                <a:lnTo>
                  <a:pt x="797" y="166"/>
                </a:lnTo>
                <a:lnTo>
                  <a:pt x="801" y="159"/>
                </a:lnTo>
                <a:lnTo>
                  <a:pt x="805" y="153"/>
                </a:lnTo>
                <a:lnTo>
                  <a:pt x="807" y="147"/>
                </a:lnTo>
                <a:lnTo>
                  <a:pt x="809" y="140"/>
                </a:lnTo>
                <a:lnTo>
                  <a:pt x="809" y="133"/>
                </a:lnTo>
                <a:lnTo>
                  <a:pt x="809" y="126"/>
                </a:lnTo>
                <a:lnTo>
                  <a:pt x="807" y="119"/>
                </a:lnTo>
                <a:lnTo>
                  <a:pt x="805" y="113"/>
                </a:lnTo>
                <a:lnTo>
                  <a:pt x="801" y="106"/>
                </a:lnTo>
                <a:lnTo>
                  <a:pt x="797" y="99"/>
                </a:lnTo>
                <a:lnTo>
                  <a:pt x="791" y="93"/>
                </a:lnTo>
                <a:lnTo>
                  <a:pt x="784" y="87"/>
                </a:lnTo>
                <a:lnTo>
                  <a:pt x="778" y="81"/>
                </a:lnTo>
                <a:lnTo>
                  <a:pt x="769" y="75"/>
                </a:lnTo>
                <a:lnTo>
                  <a:pt x="760" y="69"/>
                </a:lnTo>
                <a:lnTo>
                  <a:pt x="750" y="64"/>
                </a:lnTo>
                <a:lnTo>
                  <a:pt x="740" y="58"/>
                </a:lnTo>
                <a:lnTo>
                  <a:pt x="729" y="53"/>
                </a:lnTo>
                <a:lnTo>
                  <a:pt x="716" y="48"/>
                </a:lnTo>
                <a:lnTo>
                  <a:pt x="704" y="43"/>
                </a:lnTo>
                <a:lnTo>
                  <a:pt x="691" y="38"/>
                </a:lnTo>
                <a:lnTo>
                  <a:pt x="677" y="34"/>
                </a:lnTo>
                <a:lnTo>
                  <a:pt x="662" y="30"/>
                </a:lnTo>
                <a:lnTo>
                  <a:pt x="647" y="26"/>
                </a:lnTo>
                <a:lnTo>
                  <a:pt x="631" y="22"/>
                </a:lnTo>
                <a:lnTo>
                  <a:pt x="614" y="19"/>
                </a:lnTo>
                <a:lnTo>
                  <a:pt x="597" y="16"/>
                </a:lnTo>
                <a:lnTo>
                  <a:pt x="580" y="13"/>
                </a:lnTo>
                <a:lnTo>
                  <a:pt x="562" y="10"/>
                </a:lnTo>
                <a:lnTo>
                  <a:pt x="544" y="8"/>
                </a:lnTo>
                <a:lnTo>
                  <a:pt x="525" y="5"/>
                </a:lnTo>
                <a:lnTo>
                  <a:pt x="506" y="4"/>
                </a:lnTo>
                <a:lnTo>
                  <a:pt x="486" y="2"/>
                </a:lnTo>
                <a:lnTo>
                  <a:pt x="466" y="1"/>
                </a:lnTo>
                <a:lnTo>
                  <a:pt x="446" y="0"/>
                </a:lnTo>
                <a:lnTo>
                  <a:pt x="425" y="0"/>
                </a:lnTo>
                <a:lnTo>
                  <a:pt x="404" y="0"/>
                </a:lnTo>
                <a:lnTo>
                  <a:pt x="384" y="0"/>
                </a:lnTo>
                <a:lnTo>
                  <a:pt x="363" y="0"/>
                </a:lnTo>
                <a:lnTo>
                  <a:pt x="343" y="1"/>
                </a:lnTo>
                <a:lnTo>
                  <a:pt x="322" y="2"/>
                </a:lnTo>
                <a:lnTo>
                  <a:pt x="303" y="4"/>
                </a:lnTo>
                <a:lnTo>
                  <a:pt x="284" y="5"/>
                </a:lnTo>
                <a:lnTo>
                  <a:pt x="265" y="8"/>
                </a:lnTo>
                <a:lnTo>
                  <a:pt x="247" y="10"/>
                </a:lnTo>
                <a:lnTo>
                  <a:pt x="229" y="13"/>
                </a:lnTo>
                <a:lnTo>
                  <a:pt x="211" y="16"/>
                </a:lnTo>
                <a:lnTo>
                  <a:pt x="195" y="19"/>
                </a:lnTo>
                <a:lnTo>
                  <a:pt x="178" y="22"/>
                </a:lnTo>
                <a:lnTo>
                  <a:pt x="162" y="26"/>
                </a:lnTo>
                <a:lnTo>
                  <a:pt x="147" y="30"/>
                </a:lnTo>
                <a:lnTo>
                  <a:pt x="132" y="34"/>
                </a:lnTo>
                <a:lnTo>
                  <a:pt x="119" y="38"/>
                </a:lnTo>
                <a:lnTo>
                  <a:pt x="105" y="43"/>
                </a:lnTo>
                <a:lnTo>
                  <a:pt x="92" y="48"/>
                </a:lnTo>
                <a:lnTo>
                  <a:pt x="80" y="53"/>
                </a:lnTo>
                <a:lnTo>
                  <a:pt x="69" y="58"/>
                </a:lnTo>
                <a:lnTo>
                  <a:pt x="59" y="64"/>
                </a:lnTo>
                <a:lnTo>
                  <a:pt x="49" y="69"/>
                </a:lnTo>
                <a:lnTo>
                  <a:pt x="40" y="75"/>
                </a:lnTo>
                <a:lnTo>
                  <a:pt x="32" y="81"/>
                </a:lnTo>
                <a:lnTo>
                  <a:pt x="25" y="87"/>
                </a:lnTo>
                <a:lnTo>
                  <a:pt x="18" y="93"/>
                </a:lnTo>
                <a:lnTo>
                  <a:pt x="13" y="99"/>
                </a:lnTo>
                <a:lnTo>
                  <a:pt x="8" y="106"/>
                </a:lnTo>
                <a:lnTo>
                  <a:pt x="4" y="113"/>
                </a:lnTo>
                <a:lnTo>
                  <a:pt x="2" y="119"/>
                </a:lnTo>
                <a:lnTo>
                  <a:pt x="0" y="126"/>
                </a:lnTo>
                <a:lnTo>
                  <a:pt x="0" y="133"/>
                </a:lnTo>
                <a:lnTo>
                  <a:pt x="0" y="140"/>
                </a:lnTo>
                <a:lnTo>
                  <a:pt x="2" y="147"/>
                </a:lnTo>
                <a:lnTo>
                  <a:pt x="4" y="153"/>
                </a:lnTo>
                <a:lnTo>
                  <a:pt x="8" y="159"/>
                </a:lnTo>
                <a:lnTo>
                  <a:pt x="13" y="166"/>
                </a:lnTo>
                <a:lnTo>
                  <a:pt x="18" y="172"/>
                </a:lnTo>
                <a:lnTo>
                  <a:pt x="25" y="178"/>
                </a:lnTo>
                <a:lnTo>
                  <a:pt x="32" y="185"/>
                </a:lnTo>
                <a:lnTo>
                  <a:pt x="40" y="190"/>
                </a:lnTo>
                <a:lnTo>
                  <a:pt x="49" y="196"/>
                </a:lnTo>
                <a:lnTo>
                  <a:pt x="59" y="202"/>
                </a:lnTo>
                <a:lnTo>
                  <a:pt x="69" y="207"/>
                </a:lnTo>
                <a:lnTo>
                  <a:pt x="80" y="212"/>
                </a:lnTo>
                <a:lnTo>
                  <a:pt x="92" y="217"/>
                </a:lnTo>
                <a:lnTo>
                  <a:pt x="105" y="222"/>
                </a:lnTo>
                <a:lnTo>
                  <a:pt x="119" y="227"/>
                </a:lnTo>
                <a:lnTo>
                  <a:pt x="132" y="231"/>
                </a:lnTo>
                <a:lnTo>
                  <a:pt x="147" y="235"/>
                </a:lnTo>
                <a:lnTo>
                  <a:pt x="162" y="239"/>
                </a:lnTo>
                <a:lnTo>
                  <a:pt x="178" y="243"/>
                </a:lnTo>
                <a:lnTo>
                  <a:pt x="195" y="246"/>
                </a:lnTo>
                <a:lnTo>
                  <a:pt x="211" y="250"/>
                </a:lnTo>
                <a:lnTo>
                  <a:pt x="229" y="253"/>
                </a:lnTo>
                <a:lnTo>
                  <a:pt x="247" y="255"/>
                </a:lnTo>
                <a:lnTo>
                  <a:pt x="265" y="258"/>
                </a:lnTo>
                <a:lnTo>
                  <a:pt x="284" y="260"/>
                </a:lnTo>
                <a:lnTo>
                  <a:pt x="303" y="262"/>
                </a:lnTo>
                <a:lnTo>
                  <a:pt x="322" y="263"/>
                </a:lnTo>
                <a:lnTo>
                  <a:pt x="343" y="264"/>
                </a:lnTo>
                <a:lnTo>
                  <a:pt x="363" y="265"/>
                </a:lnTo>
                <a:lnTo>
                  <a:pt x="384" y="266"/>
                </a:lnTo>
                <a:lnTo>
                  <a:pt x="404" y="266"/>
                </a:lnTo>
              </a:path>
            </a:pathLst>
          </a:custGeom>
          <a:solidFill>
            <a:srgbClr val="8CA3BA"/>
          </a:solidFill>
          <a:ln w="12700" cap="rnd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B5C6A459-C285-F04E-A9F5-21CDD3BC1BAA}"/>
              </a:ext>
            </a:extLst>
          </p:cNvPr>
          <p:cNvSpPr>
            <a:spLocks/>
          </p:cNvSpPr>
          <p:nvPr/>
        </p:nvSpPr>
        <p:spPr bwMode="auto">
          <a:xfrm>
            <a:off x="4976743" y="2812598"/>
            <a:ext cx="1285875" cy="423862"/>
          </a:xfrm>
          <a:custGeom>
            <a:avLst/>
            <a:gdLst>
              <a:gd name="T0" fmla="*/ 708025 w 810"/>
              <a:gd name="T1" fmla="*/ 422275 h 267"/>
              <a:gd name="T2" fmla="*/ 803275 w 810"/>
              <a:gd name="T3" fmla="*/ 415925 h 267"/>
              <a:gd name="T4" fmla="*/ 892175 w 810"/>
              <a:gd name="T5" fmla="*/ 406400 h 267"/>
              <a:gd name="T6" fmla="*/ 976313 w 810"/>
              <a:gd name="T7" fmla="*/ 392112 h 267"/>
              <a:gd name="T8" fmla="*/ 1050925 w 810"/>
              <a:gd name="T9" fmla="*/ 374650 h 267"/>
              <a:gd name="T10" fmla="*/ 1117600 w 810"/>
              <a:gd name="T11" fmla="*/ 352425 h 267"/>
              <a:gd name="T12" fmla="*/ 1174750 w 810"/>
              <a:gd name="T13" fmla="*/ 328612 h 267"/>
              <a:gd name="T14" fmla="*/ 1220788 w 810"/>
              <a:gd name="T15" fmla="*/ 303212 h 267"/>
              <a:gd name="T16" fmla="*/ 1255713 w 810"/>
              <a:gd name="T17" fmla="*/ 274637 h 267"/>
              <a:gd name="T18" fmla="*/ 1277938 w 810"/>
              <a:gd name="T19" fmla="*/ 242887 h 267"/>
              <a:gd name="T20" fmla="*/ 1284288 w 810"/>
              <a:gd name="T21" fmla="*/ 211137 h 267"/>
              <a:gd name="T22" fmla="*/ 1277938 w 810"/>
              <a:gd name="T23" fmla="*/ 179387 h 267"/>
              <a:gd name="T24" fmla="*/ 1255713 w 810"/>
              <a:gd name="T25" fmla="*/ 149225 h 267"/>
              <a:gd name="T26" fmla="*/ 1220788 w 810"/>
              <a:gd name="T27" fmla="*/ 119062 h 267"/>
              <a:gd name="T28" fmla="*/ 1174750 w 810"/>
              <a:gd name="T29" fmla="*/ 93662 h 267"/>
              <a:gd name="T30" fmla="*/ 1117600 w 810"/>
              <a:gd name="T31" fmla="*/ 69850 h 267"/>
              <a:gd name="T32" fmla="*/ 1050925 w 810"/>
              <a:gd name="T33" fmla="*/ 47625 h 267"/>
              <a:gd name="T34" fmla="*/ 976313 w 810"/>
              <a:gd name="T35" fmla="*/ 31750 h 267"/>
              <a:gd name="T36" fmla="*/ 892175 w 810"/>
              <a:gd name="T37" fmla="*/ 15875 h 267"/>
              <a:gd name="T38" fmla="*/ 803275 w 810"/>
              <a:gd name="T39" fmla="*/ 6350 h 267"/>
              <a:gd name="T40" fmla="*/ 708025 w 810"/>
              <a:gd name="T41" fmla="*/ 1587 h 267"/>
              <a:gd name="T42" fmla="*/ 609600 w 810"/>
              <a:gd name="T43" fmla="*/ 0 h 267"/>
              <a:gd name="T44" fmla="*/ 512763 w 810"/>
              <a:gd name="T45" fmla="*/ 4762 h 267"/>
              <a:gd name="T46" fmla="*/ 420688 w 810"/>
              <a:gd name="T47" fmla="*/ 12700 h 267"/>
              <a:gd name="T48" fmla="*/ 336550 w 810"/>
              <a:gd name="T49" fmla="*/ 25400 h 267"/>
              <a:gd name="T50" fmla="*/ 257175 w 810"/>
              <a:gd name="T51" fmla="*/ 41275 h 267"/>
              <a:gd name="T52" fmla="*/ 187325 w 810"/>
              <a:gd name="T53" fmla="*/ 61912 h 267"/>
              <a:gd name="T54" fmla="*/ 127000 w 810"/>
              <a:gd name="T55" fmla="*/ 85725 h 267"/>
              <a:gd name="T56" fmla="*/ 77788 w 810"/>
              <a:gd name="T57" fmla="*/ 111125 h 267"/>
              <a:gd name="T58" fmla="*/ 39688 w 810"/>
              <a:gd name="T59" fmla="*/ 139700 h 267"/>
              <a:gd name="T60" fmla="*/ 12700 w 810"/>
              <a:gd name="T61" fmla="*/ 169862 h 267"/>
              <a:gd name="T62" fmla="*/ 0 w 810"/>
              <a:gd name="T63" fmla="*/ 200025 h 267"/>
              <a:gd name="T64" fmla="*/ 3175 w 810"/>
              <a:gd name="T65" fmla="*/ 233362 h 267"/>
              <a:gd name="T66" fmla="*/ 19050 w 810"/>
              <a:gd name="T67" fmla="*/ 263525 h 267"/>
              <a:gd name="T68" fmla="*/ 50800 w 810"/>
              <a:gd name="T69" fmla="*/ 293687 h 267"/>
              <a:gd name="T70" fmla="*/ 93663 w 810"/>
              <a:gd name="T71" fmla="*/ 320675 h 267"/>
              <a:gd name="T72" fmla="*/ 147638 w 810"/>
              <a:gd name="T73" fmla="*/ 346075 h 267"/>
              <a:gd name="T74" fmla="*/ 209550 w 810"/>
              <a:gd name="T75" fmla="*/ 368300 h 267"/>
              <a:gd name="T76" fmla="*/ 282575 w 810"/>
              <a:gd name="T77" fmla="*/ 387350 h 267"/>
              <a:gd name="T78" fmla="*/ 363538 w 810"/>
              <a:gd name="T79" fmla="*/ 401637 h 267"/>
              <a:gd name="T80" fmla="*/ 450850 w 810"/>
              <a:gd name="T81" fmla="*/ 412750 h 267"/>
              <a:gd name="T82" fmla="*/ 544513 w 810"/>
              <a:gd name="T83" fmla="*/ 419100 h 267"/>
              <a:gd name="T84" fmla="*/ 642938 w 810"/>
              <a:gd name="T85" fmla="*/ 422275 h 267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810" h="267">
                <a:moveTo>
                  <a:pt x="405" y="266"/>
                </a:moveTo>
                <a:lnTo>
                  <a:pt x="426" y="266"/>
                </a:lnTo>
                <a:lnTo>
                  <a:pt x="446" y="266"/>
                </a:lnTo>
                <a:lnTo>
                  <a:pt x="466" y="264"/>
                </a:lnTo>
                <a:lnTo>
                  <a:pt x="487" y="263"/>
                </a:lnTo>
                <a:lnTo>
                  <a:pt x="506" y="262"/>
                </a:lnTo>
                <a:lnTo>
                  <a:pt x="525" y="260"/>
                </a:lnTo>
                <a:lnTo>
                  <a:pt x="544" y="258"/>
                </a:lnTo>
                <a:lnTo>
                  <a:pt x="562" y="256"/>
                </a:lnTo>
                <a:lnTo>
                  <a:pt x="580" y="253"/>
                </a:lnTo>
                <a:lnTo>
                  <a:pt x="598" y="250"/>
                </a:lnTo>
                <a:lnTo>
                  <a:pt x="615" y="247"/>
                </a:lnTo>
                <a:lnTo>
                  <a:pt x="631" y="244"/>
                </a:lnTo>
                <a:lnTo>
                  <a:pt x="647" y="240"/>
                </a:lnTo>
                <a:lnTo>
                  <a:pt x="662" y="236"/>
                </a:lnTo>
                <a:lnTo>
                  <a:pt x="677" y="232"/>
                </a:lnTo>
                <a:lnTo>
                  <a:pt x="691" y="227"/>
                </a:lnTo>
                <a:lnTo>
                  <a:pt x="704" y="222"/>
                </a:lnTo>
                <a:lnTo>
                  <a:pt x="717" y="218"/>
                </a:lnTo>
                <a:lnTo>
                  <a:pt x="729" y="213"/>
                </a:lnTo>
                <a:lnTo>
                  <a:pt x="740" y="207"/>
                </a:lnTo>
                <a:lnTo>
                  <a:pt x="750" y="202"/>
                </a:lnTo>
                <a:lnTo>
                  <a:pt x="760" y="196"/>
                </a:lnTo>
                <a:lnTo>
                  <a:pt x="769" y="191"/>
                </a:lnTo>
                <a:lnTo>
                  <a:pt x="778" y="185"/>
                </a:lnTo>
                <a:lnTo>
                  <a:pt x="784" y="179"/>
                </a:lnTo>
                <a:lnTo>
                  <a:pt x="791" y="173"/>
                </a:lnTo>
                <a:lnTo>
                  <a:pt x="797" y="166"/>
                </a:lnTo>
                <a:lnTo>
                  <a:pt x="801" y="160"/>
                </a:lnTo>
                <a:lnTo>
                  <a:pt x="805" y="153"/>
                </a:lnTo>
                <a:lnTo>
                  <a:pt x="807" y="147"/>
                </a:lnTo>
                <a:lnTo>
                  <a:pt x="809" y="140"/>
                </a:lnTo>
                <a:lnTo>
                  <a:pt x="809" y="133"/>
                </a:lnTo>
                <a:lnTo>
                  <a:pt x="809" y="126"/>
                </a:lnTo>
                <a:lnTo>
                  <a:pt x="807" y="119"/>
                </a:lnTo>
                <a:lnTo>
                  <a:pt x="805" y="113"/>
                </a:lnTo>
                <a:lnTo>
                  <a:pt x="801" y="107"/>
                </a:lnTo>
                <a:lnTo>
                  <a:pt x="797" y="100"/>
                </a:lnTo>
                <a:lnTo>
                  <a:pt x="791" y="94"/>
                </a:lnTo>
                <a:lnTo>
                  <a:pt x="784" y="88"/>
                </a:lnTo>
                <a:lnTo>
                  <a:pt x="778" y="81"/>
                </a:lnTo>
                <a:lnTo>
                  <a:pt x="769" y="75"/>
                </a:lnTo>
                <a:lnTo>
                  <a:pt x="760" y="70"/>
                </a:lnTo>
                <a:lnTo>
                  <a:pt x="750" y="64"/>
                </a:lnTo>
                <a:lnTo>
                  <a:pt x="740" y="59"/>
                </a:lnTo>
                <a:lnTo>
                  <a:pt x="729" y="54"/>
                </a:lnTo>
                <a:lnTo>
                  <a:pt x="717" y="48"/>
                </a:lnTo>
                <a:lnTo>
                  <a:pt x="704" y="44"/>
                </a:lnTo>
                <a:lnTo>
                  <a:pt x="691" y="39"/>
                </a:lnTo>
                <a:lnTo>
                  <a:pt x="677" y="35"/>
                </a:lnTo>
                <a:lnTo>
                  <a:pt x="662" y="30"/>
                </a:lnTo>
                <a:lnTo>
                  <a:pt x="647" y="26"/>
                </a:lnTo>
                <a:lnTo>
                  <a:pt x="631" y="23"/>
                </a:lnTo>
                <a:lnTo>
                  <a:pt x="615" y="20"/>
                </a:lnTo>
                <a:lnTo>
                  <a:pt x="598" y="16"/>
                </a:lnTo>
                <a:lnTo>
                  <a:pt x="580" y="13"/>
                </a:lnTo>
                <a:lnTo>
                  <a:pt x="562" y="10"/>
                </a:lnTo>
                <a:lnTo>
                  <a:pt x="544" y="8"/>
                </a:lnTo>
                <a:lnTo>
                  <a:pt x="525" y="6"/>
                </a:lnTo>
                <a:lnTo>
                  <a:pt x="506" y="4"/>
                </a:lnTo>
                <a:lnTo>
                  <a:pt x="487" y="3"/>
                </a:lnTo>
                <a:lnTo>
                  <a:pt x="466" y="2"/>
                </a:lnTo>
                <a:lnTo>
                  <a:pt x="446" y="1"/>
                </a:lnTo>
                <a:lnTo>
                  <a:pt x="426" y="0"/>
                </a:lnTo>
                <a:lnTo>
                  <a:pt x="405" y="0"/>
                </a:lnTo>
                <a:lnTo>
                  <a:pt x="384" y="0"/>
                </a:lnTo>
                <a:lnTo>
                  <a:pt x="363" y="1"/>
                </a:lnTo>
                <a:lnTo>
                  <a:pt x="343" y="2"/>
                </a:lnTo>
                <a:lnTo>
                  <a:pt x="323" y="3"/>
                </a:lnTo>
                <a:lnTo>
                  <a:pt x="303" y="4"/>
                </a:lnTo>
                <a:lnTo>
                  <a:pt x="284" y="6"/>
                </a:lnTo>
                <a:lnTo>
                  <a:pt x="265" y="8"/>
                </a:lnTo>
                <a:lnTo>
                  <a:pt x="247" y="10"/>
                </a:lnTo>
                <a:lnTo>
                  <a:pt x="229" y="13"/>
                </a:lnTo>
                <a:lnTo>
                  <a:pt x="212" y="16"/>
                </a:lnTo>
                <a:lnTo>
                  <a:pt x="195" y="20"/>
                </a:lnTo>
                <a:lnTo>
                  <a:pt x="178" y="23"/>
                </a:lnTo>
                <a:lnTo>
                  <a:pt x="162" y="26"/>
                </a:lnTo>
                <a:lnTo>
                  <a:pt x="147" y="30"/>
                </a:lnTo>
                <a:lnTo>
                  <a:pt x="132" y="35"/>
                </a:lnTo>
                <a:lnTo>
                  <a:pt x="118" y="39"/>
                </a:lnTo>
                <a:lnTo>
                  <a:pt x="105" y="44"/>
                </a:lnTo>
                <a:lnTo>
                  <a:pt x="93" y="48"/>
                </a:lnTo>
                <a:lnTo>
                  <a:pt x="80" y="54"/>
                </a:lnTo>
                <a:lnTo>
                  <a:pt x="69" y="59"/>
                </a:lnTo>
                <a:lnTo>
                  <a:pt x="59" y="64"/>
                </a:lnTo>
                <a:lnTo>
                  <a:pt x="49" y="70"/>
                </a:lnTo>
                <a:lnTo>
                  <a:pt x="40" y="75"/>
                </a:lnTo>
                <a:lnTo>
                  <a:pt x="32" y="81"/>
                </a:lnTo>
                <a:lnTo>
                  <a:pt x="25" y="88"/>
                </a:lnTo>
                <a:lnTo>
                  <a:pt x="18" y="94"/>
                </a:lnTo>
                <a:lnTo>
                  <a:pt x="12" y="100"/>
                </a:lnTo>
                <a:lnTo>
                  <a:pt x="8" y="107"/>
                </a:lnTo>
                <a:lnTo>
                  <a:pt x="4" y="113"/>
                </a:lnTo>
                <a:lnTo>
                  <a:pt x="2" y="119"/>
                </a:lnTo>
                <a:lnTo>
                  <a:pt x="0" y="126"/>
                </a:lnTo>
                <a:lnTo>
                  <a:pt x="0" y="133"/>
                </a:lnTo>
                <a:lnTo>
                  <a:pt x="0" y="140"/>
                </a:lnTo>
                <a:lnTo>
                  <a:pt x="2" y="147"/>
                </a:lnTo>
                <a:lnTo>
                  <a:pt x="4" y="153"/>
                </a:lnTo>
                <a:lnTo>
                  <a:pt x="8" y="160"/>
                </a:lnTo>
                <a:lnTo>
                  <a:pt x="12" y="166"/>
                </a:lnTo>
                <a:lnTo>
                  <a:pt x="18" y="173"/>
                </a:lnTo>
                <a:lnTo>
                  <a:pt x="25" y="179"/>
                </a:lnTo>
                <a:lnTo>
                  <a:pt x="32" y="185"/>
                </a:lnTo>
                <a:lnTo>
                  <a:pt x="40" y="191"/>
                </a:lnTo>
                <a:lnTo>
                  <a:pt x="49" y="196"/>
                </a:lnTo>
                <a:lnTo>
                  <a:pt x="59" y="202"/>
                </a:lnTo>
                <a:lnTo>
                  <a:pt x="69" y="207"/>
                </a:lnTo>
                <a:lnTo>
                  <a:pt x="80" y="213"/>
                </a:lnTo>
                <a:lnTo>
                  <a:pt x="93" y="218"/>
                </a:lnTo>
                <a:lnTo>
                  <a:pt x="105" y="222"/>
                </a:lnTo>
                <a:lnTo>
                  <a:pt x="118" y="227"/>
                </a:lnTo>
                <a:lnTo>
                  <a:pt x="132" y="232"/>
                </a:lnTo>
                <a:lnTo>
                  <a:pt x="147" y="236"/>
                </a:lnTo>
                <a:lnTo>
                  <a:pt x="162" y="240"/>
                </a:lnTo>
                <a:lnTo>
                  <a:pt x="178" y="244"/>
                </a:lnTo>
                <a:lnTo>
                  <a:pt x="195" y="247"/>
                </a:lnTo>
                <a:lnTo>
                  <a:pt x="212" y="250"/>
                </a:lnTo>
                <a:lnTo>
                  <a:pt x="229" y="253"/>
                </a:lnTo>
                <a:lnTo>
                  <a:pt x="247" y="256"/>
                </a:lnTo>
                <a:lnTo>
                  <a:pt x="265" y="258"/>
                </a:lnTo>
                <a:lnTo>
                  <a:pt x="284" y="260"/>
                </a:lnTo>
                <a:lnTo>
                  <a:pt x="303" y="262"/>
                </a:lnTo>
                <a:lnTo>
                  <a:pt x="323" y="263"/>
                </a:lnTo>
                <a:lnTo>
                  <a:pt x="343" y="264"/>
                </a:lnTo>
                <a:lnTo>
                  <a:pt x="363" y="266"/>
                </a:lnTo>
                <a:lnTo>
                  <a:pt x="384" y="266"/>
                </a:lnTo>
                <a:lnTo>
                  <a:pt x="405" y="266"/>
                </a:lnTo>
              </a:path>
            </a:pathLst>
          </a:custGeom>
          <a:solidFill>
            <a:srgbClr val="FFFF7F"/>
          </a:solidFill>
          <a:ln w="12700" cap="rnd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95D3D57E-193A-4742-9A03-6CC47B4E49D9}"/>
              </a:ext>
            </a:extLst>
          </p:cNvPr>
          <p:cNvSpPr>
            <a:spLocks/>
          </p:cNvSpPr>
          <p:nvPr/>
        </p:nvSpPr>
        <p:spPr bwMode="auto">
          <a:xfrm>
            <a:off x="6373743" y="2812598"/>
            <a:ext cx="1287463" cy="423862"/>
          </a:xfrm>
          <a:custGeom>
            <a:avLst/>
            <a:gdLst>
              <a:gd name="T0" fmla="*/ 709613 w 811"/>
              <a:gd name="T1" fmla="*/ 422275 h 267"/>
              <a:gd name="T2" fmla="*/ 804863 w 811"/>
              <a:gd name="T3" fmla="*/ 415925 h 267"/>
              <a:gd name="T4" fmla="*/ 893763 w 811"/>
              <a:gd name="T5" fmla="*/ 406400 h 267"/>
              <a:gd name="T6" fmla="*/ 976313 w 811"/>
              <a:gd name="T7" fmla="*/ 392112 h 267"/>
              <a:gd name="T8" fmla="*/ 1052513 w 811"/>
              <a:gd name="T9" fmla="*/ 374650 h 267"/>
              <a:gd name="T10" fmla="*/ 1119188 w 811"/>
              <a:gd name="T11" fmla="*/ 352425 h 267"/>
              <a:gd name="T12" fmla="*/ 1176338 w 811"/>
              <a:gd name="T13" fmla="*/ 328612 h 267"/>
              <a:gd name="T14" fmla="*/ 1222375 w 811"/>
              <a:gd name="T15" fmla="*/ 303212 h 267"/>
              <a:gd name="T16" fmla="*/ 1257300 w 811"/>
              <a:gd name="T17" fmla="*/ 274637 h 267"/>
              <a:gd name="T18" fmla="*/ 1277938 w 811"/>
              <a:gd name="T19" fmla="*/ 242887 h 267"/>
              <a:gd name="T20" fmla="*/ 1285875 w 811"/>
              <a:gd name="T21" fmla="*/ 211137 h 267"/>
              <a:gd name="T22" fmla="*/ 1277938 w 811"/>
              <a:gd name="T23" fmla="*/ 179387 h 267"/>
              <a:gd name="T24" fmla="*/ 1257300 w 811"/>
              <a:gd name="T25" fmla="*/ 149225 h 267"/>
              <a:gd name="T26" fmla="*/ 1222375 w 811"/>
              <a:gd name="T27" fmla="*/ 119062 h 267"/>
              <a:gd name="T28" fmla="*/ 1176338 w 811"/>
              <a:gd name="T29" fmla="*/ 93662 h 267"/>
              <a:gd name="T30" fmla="*/ 1119188 w 811"/>
              <a:gd name="T31" fmla="*/ 69850 h 267"/>
              <a:gd name="T32" fmla="*/ 1052513 w 811"/>
              <a:gd name="T33" fmla="*/ 47625 h 267"/>
              <a:gd name="T34" fmla="*/ 976313 w 811"/>
              <a:gd name="T35" fmla="*/ 31750 h 267"/>
              <a:gd name="T36" fmla="*/ 893763 w 811"/>
              <a:gd name="T37" fmla="*/ 15875 h 267"/>
              <a:gd name="T38" fmla="*/ 804863 w 811"/>
              <a:gd name="T39" fmla="*/ 6350 h 267"/>
              <a:gd name="T40" fmla="*/ 709613 w 811"/>
              <a:gd name="T41" fmla="*/ 1587 h 267"/>
              <a:gd name="T42" fmla="*/ 609600 w 811"/>
              <a:gd name="T43" fmla="*/ 0 h 267"/>
              <a:gd name="T44" fmla="*/ 512763 w 811"/>
              <a:gd name="T45" fmla="*/ 4762 h 267"/>
              <a:gd name="T46" fmla="*/ 422275 w 811"/>
              <a:gd name="T47" fmla="*/ 12700 h 267"/>
              <a:gd name="T48" fmla="*/ 336550 w 811"/>
              <a:gd name="T49" fmla="*/ 25400 h 267"/>
              <a:gd name="T50" fmla="*/ 258763 w 811"/>
              <a:gd name="T51" fmla="*/ 41275 h 267"/>
              <a:gd name="T52" fmla="*/ 188913 w 811"/>
              <a:gd name="T53" fmla="*/ 61912 h 267"/>
              <a:gd name="T54" fmla="*/ 128588 w 811"/>
              <a:gd name="T55" fmla="*/ 85725 h 267"/>
              <a:gd name="T56" fmla="*/ 77788 w 811"/>
              <a:gd name="T57" fmla="*/ 111125 h 267"/>
              <a:gd name="T58" fmla="*/ 39688 w 811"/>
              <a:gd name="T59" fmla="*/ 139700 h 267"/>
              <a:gd name="T60" fmla="*/ 12700 w 811"/>
              <a:gd name="T61" fmla="*/ 169862 h 267"/>
              <a:gd name="T62" fmla="*/ 1588 w 811"/>
              <a:gd name="T63" fmla="*/ 200025 h 267"/>
              <a:gd name="T64" fmla="*/ 3175 w 811"/>
              <a:gd name="T65" fmla="*/ 233362 h 267"/>
              <a:gd name="T66" fmla="*/ 20638 w 811"/>
              <a:gd name="T67" fmla="*/ 263525 h 267"/>
              <a:gd name="T68" fmla="*/ 50800 w 811"/>
              <a:gd name="T69" fmla="*/ 293687 h 267"/>
              <a:gd name="T70" fmla="*/ 93663 w 811"/>
              <a:gd name="T71" fmla="*/ 320675 h 267"/>
              <a:gd name="T72" fmla="*/ 147638 w 811"/>
              <a:gd name="T73" fmla="*/ 346075 h 267"/>
              <a:gd name="T74" fmla="*/ 211138 w 811"/>
              <a:gd name="T75" fmla="*/ 368300 h 267"/>
              <a:gd name="T76" fmla="*/ 284163 w 811"/>
              <a:gd name="T77" fmla="*/ 387350 h 267"/>
              <a:gd name="T78" fmla="*/ 363538 w 811"/>
              <a:gd name="T79" fmla="*/ 401637 h 267"/>
              <a:gd name="T80" fmla="*/ 452438 w 811"/>
              <a:gd name="T81" fmla="*/ 412750 h 267"/>
              <a:gd name="T82" fmla="*/ 544513 w 811"/>
              <a:gd name="T83" fmla="*/ 419100 h 267"/>
              <a:gd name="T84" fmla="*/ 644525 w 811"/>
              <a:gd name="T85" fmla="*/ 422275 h 267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811" h="267">
                <a:moveTo>
                  <a:pt x="406" y="266"/>
                </a:moveTo>
                <a:lnTo>
                  <a:pt x="426" y="266"/>
                </a:lnTo>
                <a:lnTo>
                  <a:pt x="447" y="266"/>
                </a:lnTo>
                <a:lnTo>
                  <a:pt x="467" y="264"/>
                </a:lnTo>
                <a:lnTo>
                  <a:pt x="487" y="263"/>
                </a:lnTo>
                <a:lnTo>
                  <a:pt x="507" y="262"/>
                </a:lnTo>
                <a:lnTo>
                  <a:pt x="526" y="260"/>
                </a:lnTo>
                <a:lnTo>
                  <a:pt x="544" y="258"/>
                </a:lnTo>
                <a:lnTo>
                  <a:pt x="563" y="256"/>
                </a:lnTo>
                <a:lnTo>
                  <a:pt x="581" y="253"/>
                </a:lnTo>
                <a:lnTo>
                  <a:pt x="599" y="250"/>
                </a:lnTo>
                <a:lnTo>
                  <a:pt x="615" y="247"/>
                </a:lnTo>
                <a:lnTo>
                  <a:pt x="632" y="244"/>
                </a:lnTo>
                <a:lnTo>
                  <a:pt x="648" y="240"/>
                </a:lnTo>
                <a:lnTo>
                  <a:pt x="663" y="236"/>
                </a:lnTo>
                <a:lnTo>
                  <a:pt x="677" y="232"/>
                </a:lnTo>
                <a:lnTo>
                  <a:pt x="692" y="227"/>
                </a:lnTo>
                <a:lnTo>
                  <a:pt x="705" y="222"/>
                </a:lnTo>
                <a:lnTo>
                  <a:pt x="718" y="218"/>
                </a:lnTo>
                <a:lnTo>
                  <a:pt x="730" y="213"/>
                </a:lnTo>
                <a:lnTo>
                  <a:pt x="741" y="207"/>
                </a:lnTo>
                <a:lnTo>
                  <a:pt x="751" y="202"/>
                </a:lnTo>
                <a:lnTo>
                  <a:pt x="761" y="196"/>
                </a:lnTo>
                <a:lnTo>
                  <a:pt x="770" y="191"/>
                </a:lnTo>
                <a:lnTo>
                  <a:pt x="778" y="185"/>
                </a:lnTo>
                <a:lnTo>
                  <a:pt x="785" y="179"/>
                </a:lnTo>
                <a:lnTo>
                  <a:pt x="792" y="173"/>
                </a:lnTo>
                <a:lnTo>
                  <a:pt x="797" y="166"/>
                </a:lnTo>
                <a:lnTo>
                  <a:pt x="802" y="160"/>
                </a:lnTo>
                <a:lnTo>
                  <a:pt x="805" y="153"/>
                </a:lnTo>
                <a:lnTo>
                  <a:pt x="808" y="147"/>
                </a:lnTo>
                <a:lnTo>
                  <a:pt x="809" y="140"/>
                </a:lnTo>
                <a:lnTo>
                  <a:pt x="810" y="133"/>
                </a:lnTo>
                <a:lnTo>
                  <a:pt x="809" y="126"/>
                </a:lnTo>
                <a:lnTo>
                  <a:pt x="808" y="119"/>
                </a:lnTo>
                <a:lnTo>
                  <a:pt x="805" y="113"/>
                </a:lnTo>
                <a:lnTo>
                  <a:pt x="802" y="107"/>
                </a:lnTo>
                <a:lnTo>
                  <a:pt x="797" y="100"/>
                </a:lnTo>
                <a:lnTo>
                  <a:pt x="792" y="94"/>
                </a:lnTo>
                <a:lnTo>
                  <a:pt x="785" y="88"/>
                </a:lnTo>
                <a:lnTo>
                  <a:pt x="778" y="81"/>
                </a:lnTo>
                <a:lnTo>
                  <a:pt x="770" y="75"/>
                </a:lnTo>
                <a:lnTo>
                  <a:pt x="761" y="70"/>
                </a:lnTo>
                <a:lnTo>
                  <a:pt x="751" y="64"/>
                </a:lnTo>
                <a:lnTo>
                  <a:pt x="741" y="59"/>
                </a:lnTo>
                <a:lnTo>
                  <a:pt x="730" y="54"/>
                </a:lnTo>
                <a:lnTo>
                  <a:pt x="718" y="48"/>
                </a:lnTo>
                <a:lnTo>
                  <a:pt x="705" y="44"/>
                </a:lnTo>
                <a:lnTo>
                  <a:pt x="692" y="39"/>
                </a:lnTo>
                <a:lnTo>
                  <a:pt x="677" y="35"/>
                </a:lnTo>
                <a:lnTo>
                  <a:pt x="663" y="30"/>
                </a:lnTo>
                <a:lnTo>
                  <a:pt x="648" y="26"/>
                </a:lnTo>
                <a:lnTo>
                  <a:pt x="632" y="23"/>
                </a:lnTo>
                <a:lnTo>
                  <a:pt x="615" y="20"/>
                </a:lnTo>
                <a:lnTo>
                  <a:pt x="599" y="16"/>
                </a:lnTo>
                <a:lnTo>
                  <a:pt x="581" y="13"/>
                </a:lnTo>
                <a:lnTo>
                  <a:pt x="563" y="10"/>
                </a:lnTo>
                <a:lnTo>
                  <a:pt x="544" y="8"/>
                </a:lnTo>
                <a:lnTo>
                  <a:pt x="526" y="6"/>
                </a:lnTo>
                <a:lnTo>
                  <a:pt x="507" y="4"/>
                </a:lnTo>
                <a:lnTo>
                  <a:pt x="487" y="3"/>
                </a:lnTo>
                <a:lnTo>
                  <a:pt x="467" y="2"/>
                </a:lnTo>
                <a:lnTo>
                  <a:pt x="447" y="1"/>
                </a:lnTo>
                <a:lnTo>
                  <a:pt x="426" y="0"/>
                </a:lnTo>
                <a:lnTo>
                  <a:pt x="406" y="0"/>
                </a:lnTo>
                <a:lnTo>
                  <a:pt x="384" y="0"/>
                </a:lnTo>
                <a:lnTo>
                  <a:pt x="364" y="1"/>
                </a:lnTo>
                <a:lnTo>
                  <a:pt x="343" y="2"/>
                </a:lnTo>
                <a:lnTo>
                  <a:pt x="323" y="3"/>
                </a:lnTo>
                <a:lnTo>
                  <a:pt x="304" y="4"/>
                </a:lnTo>
                <a:lnTo>
                  <a:pt x="285" y="6"/>
                </a:lnTo>
                <a:lnTo>
                  <a:pt x="266" y="8"/>
                </a:lnTo>
                <a:lnTo>
                  <a:pt x="247" y="10"/>
                </a:lnTo>
                <a:lnTo>
                  <a:pt x="229" y="13"/>
                </a:lnTo>
                <a:lnTo>
                  <a:pt x="212" y="16"/>
                </a:lnTo>
                <a:lnTo>
                  <a:pt x="195" y="20"/>
                </a:lnTo>
                <a:lnTo>
                  <a:pt x="179" y="23"/>
                </a:lnTo>
                <a:lnTo>
                  <a:pt x="163" y="26"/>
                </a:lnTo>
                <a:lnTo>
                  <a:pt x="148" y="30"/>
                </a:lnTo>
                <a:lnTo>
                  <a:pt x="133" y="35"/>
                </a:lnTo>
                <a:lnTo>
                  <a:pt x="119" y="39"/>
                </a:lnTo>
                <a:lnTo>
                  <a:pt x="106" y="44"/>
                </a:lnTo>
                <a:lnTo>
                  <a:pt x="93" y="48"/>
                </a:lnTo>
                <a:lnTo>
                  <a:pt x="81" y="54"/>
                </a:lnTo>
                <a:lnTo>
                  <a:pt x="69" y="59"/>
                </a:lnTo>
                <a:lnTo>
                  <a:pt x="59" y="64"/>
                </a:lnTo>
                <a:lnTo>
                  <a:pt x="49" y="70"/>
                </a:lnTo>
                <a:lnTo>
                  <a:pt x="40" y="75"/>
                </a:lnTo>
                <a:lnTo>
                  <a:pt x="32" y="81"/>
                </a:lnTo>
                <a:lnTo>
                  <a:pt x="25" y="88"/>
                </a:lnTo>
                <a:lnTo>
                  <a:pt x="19" y="94"/>
                </a:lnTo>
                <a:lnTo>
                  <a:pt x="13" y="100"/>
                </a:lnTo>
                <a:lnTo>
                  <a:pt x="8" y="107"/>
                </a:lnTo>
                <a:lnTo>
                  <a:pt x="5" y="113"/>
                </a:lnTo>
                <a:lnTo>
                  <a:pt x="2" y="119"/>
                </a:lnTo>
                <a:lnTo>
                  <a:pt x="1" y="126"/>
                </a:lnTo>
                <a:lnTo>
                  <a:pt x="0" y="133"/>
                </a:lnTo>
                <a:lnTo>
                  <a:pt x="1" y="140"/>
                </a:lnTo>
                <a:lnTo>
                  <a:pt x="2" y="147"/>
                </a:lnTo>
                <a:lnTo>
                  <a:pt x="5" y="153"/>
                </a:lnTo>
                <a:lnTo>
                  <a:pt x="8" y="160"/>
                </a:lnTo>
                <a:lnTo>
                  <a:pt x="13" y="166"/>
                </a:lnTo>
                <a:lnTo>
                  <a:pt x="19" y="173"/>
                </a:lnTo>
                <a:lnTo>
                  <a:pt x="25" y="179"/>
                </a:lnTo>
                <a:lnTo>
                  <a:pt x="32" y="185"/>
                </a:lnTo>
                <a:lnTo>
                  <a:pt x="40" y="191"/>
                </a:lnTo>
                <a:lnTo>
                  <a:pt x="49" y="196"/>
                </a:lnTo>
                <a:lnTo>
                  <a:pt x="59" y="202"/>
                </a:lnTo>
                <a:lnTo>
                  <a:pt x="69" y="207"/>
                </a:lnTo>
                <a:lnTo>
                  <a:pt x="81" y="213"/>
                </a:lnTo>
                <a:lnTo>
                  <a:pt x="93" y="218"/>
                </a:lnTo>
                <a:lnTo>
                  <a:pt x="106" y="222"/>
                </a:lnTo>
                <a:lnTo>
                  <a:pt x="119" y="227"/>
                </a:lnTo>
                <a:lnTo>
                  <a:pt x="133" y="232"/>
                </a:lnTo>
                <a:lnTo>
                  <a:pt x="148" y="236"/>
                </a:lnTo>
                <a:lnTo>
                  <a:pt x="163" y="240"/>
                </a:lnTo>
                <a:lnTo>
                  <a:pt x="179" y="244"/>
                </a:lnTo>
                <a:lnTo>
                  <a:pt x="195" y="247"/>
                </a:lnTo>
                <a:lnTo>
                  <a:pt x="212" y="250"/>
                </a:lnTo>
                <a:lnTo>
                  <a:pt x="229" y="253"/>
                </a:lnTo>
                <a:lnTo>
                  <a:pt x="247" y="256"/>
                </a:lnTo>
                <a:lnTo>
                  <a:pt x="266" y="258"/>
                </a:lnTo>
                <a:lnTo>
                  <a:pt x="285" y="260"/>
                </a:lnTo>
                <a:lnTo>
                  <a:pt x="304" y="262"/>
                </a:lnTo>
                <a:lnTo>
                  <a:pt x="323" y="263"/>
                </a:lnTo>
                <a:lnTo>
                  <a:pt x="343" y="264"/>
                </a:lnTo>
                <a:lnTo>
                  <a:pt x="364" y="266"/>
                </a:lnTo>
                <a:lnTo>
                  <a:pt x="384" y="266"/>
                </a:lnTo>
                <a:lnTo>
                  <a:pt x="406" y="266"/>
                </a:lnTo>
              </a:path>
            </a:pathLst>
          </a:custGeom>
          <a:solidFill>
            <a:srgbClr val="FFFF66"/>
          </a:solidFill>
          <a:ln w="12700" cap="rnd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E17F7BD5-B298-224B-ABD0-E5CBC0F07116}"/>
              </a:ext>
            </a:extLst>
          </p:cNvPr>
          <p:cNvSpPr>
            <a:spLocks/>
          </p:cNvSpPr>
          <p:nvPr/>
        </p:nvSpPr>
        <p:spPr bwMode="auto">
          <a:xfrm>
            <a:off x="7772331" y="2812598"/>
            <a:ext cx="1285875" cy="423862"/>
          </a:xfrm>
          <a:custGeom>
            <a:avLst/>
            <a:gdLst>
              <a:gd name="T0" fmla="*/ 708025 w 810"/>
              <a:gd name="T1" fmla="*/ 422275 h 267"/>
              <a:gd name="T2" fmla="*/ 803275 w 810"/>
              <a:gd name="T3" fmla="*/ 415925 h 267"/>
              <a:gd name="T4" fmla="*/ 892175 w 810"/>
              <a:gd name="T5" fmla="*/ 406400 h 267"/>
              <a:gd name="T6" fmla="*/ 974725 w 810"/>
              <a:gd name="T7" fmla="*/ 392112 h 267"/>
              <a:gd name="T8" fmla="*/ 1050925 w 810"/>
              <a:gd name="T9" fmla="*/ 374650 h 267"/>
              <a:gd name="T10" fmla="*/ 1117600 w 810"/>
              <a:gd name="T11" fmla="*/ 352425 h 267"/>
              <a:gd name="T12" fmla="*/ 1174750 w 810"/>
              <a:gd name="T13" fmla="*/ 328612 h 267"/>
              <a:gd name="T14" fmla="*/ 1220788 w 810"/>
              <a:gd name="T15" fmla="*/ 303212 h 267"/>
              <a:gd name="T16" fmla="*/ 1255713 w 810"/>
              <a:gd name="T17" fmla="*/ 274637 h 267"/>
              <a:gd name="T18" fmla="*/ 1277938 w 810"/>
              <a:gd name="T19" fmla="*/ 242887 h 267"/>
              <a:gd name="T20" fmla="*/ 1284288 w 810"/>
              <a:gd name="T21" fmla="*/ 211137 h 267"/>
              <a:gd name="T22" fmla="*/ 1277938 w 810"/>
              <a:gd name="T23" fmla="*/ 179387 h 267"/>
              <a:gd name="T24" fmla="*/ 1255713 w 810"/>
              <a:gd name="T25" fmla="*/ 149225 h 267"/>
              <a:gd name="T26" fmla="*/ 1220788 w 810"/>
              <a:gd name="T27" fmla="*/ 119062 h 267"/>
              <a:gd name="T28" fmla="*/ 1174750 w 810"/>
              <a:gd name="T29" fmla="*/ 93662 h 267"/>
              <a:gd name="T30" fmla="*/ 1117600 w 810"/>
              <a:gd name="T31" fmla="*/ 69850 h 267"/>
              <a:gd name="T32" fmla="*/ 1050925 w 810"/>
              <a:gd name="T33" fmla="*/ 47625 h 267"/>
              <a:gd name="T34" fmla="*/ 974725 w 810"/>
              <a:gd name="T35" fmla="*/ 31750 h 267"/>
              <a:gd name="T36" fmla="*/ 892175 w 810"/>
              <a:gd name="T37" fmla="*/ 15875 h 267"/>
              <a:gd name="T38" fmla="*/ 803275 w 810"/>
              <a:gd name="T39" fmla="*/ 6350 h 267"/>
              <a:gd name="T40" fmla="*/ 708025 w 810"/>
              <a:gd name="T41" fmla="*/ 1587 h 267"/>
              <a:gd name="T42" fmla="*/ 609600 w 810"/>
              <a:gd name="T43" fmla="*/ 0 h 267"/>
              <a:gd name="T44" fmla="*/ 511175 w 810"/>
              <a:gd name="T45" fmla="*/ 4762 h 267"/>
              <a:gd name="T46" fmla="*/ 420688 w 810"/>
              <a:gd name="T47" fmla="*/ 12700 h 267"/>
              <a:gd name="T48" fmla="*/ 334963 w 810"/>
              <a:gd name="T49" fmla="*/ 25400 h 267"/>
              <a:gd name="T50" fmla="*/ 257175 w 810"/>
              <a:gd name="T51" fmla="*/ 41275 h 267"/>
              <a:gd name="T52" fmla="*/ 188913 w 810"/>
              <a:gd name="T53" fmla="*/ 61912 h 267"/>
              <a:gd name="T54" fmla="*/ 127000 w 810"/>
              <a:gd name="T55" fmla="*/ 85725 h 267"/>
              <a:gd name="T56" fmla="*/ 77788 w 810"/>
              <a:gd name="T57" fmla="*/ 111125 h 267"/>
              <a:gd name="T58" fmla="*/ 39688 w 810"/>
              <a:gd name="T59" fmla="*/ 139700 h 267"/>
              <a:gd name="T60" fmla="*/ 12700 w 810"/>
              <a:gd name="T61" fmla="*/ 169862 h 267"/>
              <a:gd name="T62" fmla="*/ 0 w 810"/>
              <a:gd name="T63" fmla="*/ 200025 h 267"/>
              <a:gd name="T64" fmla="*/ 3175 w 810"/>
              <a:gd name="T65" fmla="*/ 233362 h 267"/>
              <a:gd name="T66" fmla="*/ 20638 w 810"/>
              <a:gd name="T67" fmla="*/ 263525 h 267"/>
              <a:gd name="T68" fmla="*/ 50800 w 810"/>
              <a:gd name="T69" fmla="*/ 293687 h 267"/>
              <a:gd name="T70" fmla="*/ 93663 w 810"/>
              <a:gd name="T71" fmla="*/ 320675 h 267"/>
              <a:gd name="T72" fmla="*/ 146050 w 810"/>
              <a:gd name="T73" fmla="*/ 346075 h 267"/>
              <a:gd name="T74" fmla="*/ 209550 w 810"/>
              <a:gd name="T75" fmla="*/ 368300 h 267"/>
              <a:gd name="T76" fmla="*/ 282575 w 810"/>
              <a:gd name="T77" fmla="*/ 387350 h 267"/>
              <a:gd name="T78" fmla="*/ 363538 w 810"/>
              <a:gd name="T79" fmla="*/ 401637 h 267"/>
              <a:gd name="T80" fmla="*/ 450850 w 810"/>
              <a:gd name="T81" fmla="*/ 412750 h 267"/>
              <a:gd name="T82" fmla="*/ 544513 w 810"/>
              <a:gd name="T83" fmla="*/ 419100 h 267"/>
              <a:gd name="T84" fmla="*/ 641350 w 810"/>
              <a:gd name="T85" fmla="*/ 422275 h 267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810" h="267">
                <a:moveTo>
                  <a:pt x="404" y="266"/>
                </a:moveTo>
                <a:lnTo>
                  <a:pt x="425" y="266"/>
                </a:lnTo>
                <a:lnTo>
                  <a:pt x="446" y="266"/>
                </a:lnTo>
                <a:lnTo>
                  <a:pt x="466" y="264"/>
                </a:lnTo>
                <a:lnTo>
                  <a:pt x="486" y="263"/>
                </a:lnTo>
                <a:lnTo>
                  <a:pt x="506" y="262"/>
                </a:lnTo>
                <a:lnTo>
                  <a:pt x="525" y="260"/>
                </a:lnTo>
                <a:lnTo>
                  <a:pt x="544" y="258"/>
                </a:lnTo>
                <a:lnTo>
                  <a:pt x="562" y="256"/>
                </a:lnTo>
                <a:lnTo>
                  <a:pt x="580" y="253"/>
                </a:lnTo>
                <a:lnTo>
                  <a:pt x="597" y="250"/>
                </a:lnTo>
                <a:lnTo>
                  <a:pt x="614" y="247"/>
                </a:lnTo>
                <a:lnTo>
                  <a:pt x="631" y="244"/>
                </a:lnTo>
                <a:lnTo>
                  <a:pt x="647" y="240"/>
                </a:lnTo>
                <a:lnTo>
                  <a:pt x="662" y="236"/>
                </a:lnTo>
                <a:lnTo>
                  <a:pt x="677" y="232"/>
                </a:lnTo>
                <a:lnTo>
                  <a:pt x="691" y="227"/>
                </a:lnTo>
                <a:lnTo>
                  <a:pt x="704" y="222"/>
                </a:lnTo>
                <a:lnTo>
                  <a:pt x="716" y="218"/>
                </a:lnTo>
                <a:lnTo>
                  <a:pt x="729" y="213"/>
                </a:lnTo>
                <a:lnTo>
                  <a:pt x="740" y="207"/>
                </a:lnTo>
                <a:lnTo>
                  <a:pt x="750" y="202"/>
                </a:lnTo>
                <a:lnTo>
                  <a:pt x="760" y="196"/>
                </a:lnTo>
                <a:lnTo>
                  <a:pt x="769" y="191"/>
                </a:lnTo>
                <a:lnTo>
                  <a:pt x="778" y="185"/>
                </a:lnTo>
                <a:lnTo>
                  <a:pt x="784" y="179"/>
                </a:lnTo>
                <a:lnTo>
                  <a:pt x="791" y="173"/>
                </a:lnTo>
                <a:lnTo>
                  <a:pt x="797" y="166"/>
                </a:lnTo>
                <a:lnTo>
                  <a:pt x="801" y="160"/>
                </a:lnTo>
                <a:lnTo>
                  <a:pt x="805" y="153"/>
                </a:lnTo>
                <a:lnTo>
                  <a:pt x="807" y="147"/>
                </a:lnTo>
                <a:lnTo>
                  <a:pt x="809" y="140"/>
                </a:lnTo>
                <a:lnTo>
                  <a:pt x="809" y="133"/>
                </a:lnTo>
                <a:lnTo>
                  <a:pt x="809" y="126"/>
                </a:lnTo>
                <a:lnTo>
                  <a:pt x="807" y="119"/>
                </a:lnTo>
                <a:lnTo>
                  <a:pt x="805" y="113"/>
                </a:lnTo>
                <a:lnTo>
                  <a:pt x="801" y="107"/>
                </a:lnTo>
                <a:lnTo>
                  <a:pt x="797" y="100"/>
                </a:lnTo>
                <a:lnTo>
                  <a:pt x="791" y="94"/>
                </a:lnTo>
                <a:lnTo>
                  <a:pt x="784" y="88"/>
                </a:lnTo>
                <a:lnTo>
                  <a:pt x="778" y="81"/>
                </a:lnTo>
                <a:lnTo>
                  <a:pt x="769" y="75"/>
                </a:lnTo>
                <a:lnTo>
                  <a:pt x="760" y="70"/>
                </a:lnTo>
                <a:lnTo>
                  <a:pt x="750" y="64"/>
                </a:lnTo>
                <a:lnTo>
                  <a:pt x="740" y="59"/>
                </a:lnTo>
                <a:lnTo>
                  <a:pt x="729" y="54"/>
                </a:lnTo>
                <a:lnTo>
                  <a:pt x="716" y="48"/>
                </a:lnTo>
                <a:lnTo>
                  <a:pt x="704" y="44"/>
                </a:lnTo>
                <a:lnTo>
                  <a:pt x="691" y="39"/>
                </a:lnTo>
                <a:lnTo>
                  <a:pt x="677" y="35"/>
                </a:lnTo>
                <a:lnTo>
                  <a:pt x="662" y="30"/>
                </a:lnTo>
                <a:lnTo>
                  <a:pt x="647" y="26"/>
                </a:lnTo>
                <a:lnTo>
                  <a:pt x="631" y="23"/>
                </a:lnTo>
                <a:lnTo>
                  <a:pt x="614" y="20"/>
                </a:lnTo>
                <a:lnTo>
                  <a:pt x="597" y="16"/>
                </a:lnTo>
                <a:lnTo>
                  <a:pt x="580" y="13"/>
                </a:lnTo>
                <a:lnTo>
                  <a:pt x="562" y="10"/>
                </a:lnTo>
                <a:lnTo>
                  <a:pt x="544" y="8"/>
                </a:lnTo>
                <a:lnTo>
                  <a:pt x="525" y="6"/>
                </a:lnTo>
                <a:lnTo>
                  <a:pt x="506" y="4"/>
                </a:lnTo>
                <a:lnTo>
                  <a:pt x="486" y="3"/>
                </a:lnTo>
                <a:lnTo>
                  <a:pt x="466" y="2"/>
                </a:lnTo>
                <a:lnTo>
                  <a:pt x="446" y="1"/>
                </a:lnTo>
                <a:lnTo>
                  <a:pt x="425" y="0"/>
                </a:lnTo>
                <a:lnTo>
                  <a:pt x="404" y="0"/>
                </a:lnTo>
                <a:lnTo>
                  <a:pt x="384" y="0"/>
                </a:lnTo>
                <a:lnTo>
                  <a:pt x="363" y="1"/>
                </a:lnTo>
                <a:lnTo>
                  <a:pt x="343" y="2"/>
                </a:lnTo>
                <a:lnTo>
                  <a:pt x="322" y="3"/>
                </a:lnTo>
                <a:lnTo>
                  <a:pt x="303" y="4"/>
                </a:lnTo>
                <a:lnTo>
                  <a:pt x="284" y="6"/>
                </a:lnTo>
                <a:lnTo>
                  <a:pt x="265" y="8"/>
                </a:lnTo>
                <a:lnTo>
                  <a:pt x="247" y="10"/>
                </a:lnTo>
                <a:lnTo>
                  <a:pt x="229" y="13"/>
                </a:lnTo>
                <a:lnTo>
                  <a:pt x="211" y="16"/>
                </a:lnTo>
                <a:lnTo>
                  <a:pt x="195" y="20"/>
                </a:lnTo>
                <a:lnTo>
                  <a:pt x="178" y="23"/>
                </a:lnTo>
                <a:lnTo>
                  <a:pt x="162" y="26"/>
                </a:lnTo>
                <a:lnTo>
                  <a:pt x="147" y="30"/>
                </a:lnTo>
                <a:lnTo>
                  <a:pt x="132" y="35"/>
                </a:lnTo>
                <a:lnTo>
                  <a:pt x="119" y="39"/>
                </a:lnTo>
                <a:lnTo>
                  <a:pt x="105" y="44"/>
                </a:lnTo>
                <a:lnTo>
                  <a:pt x="92" y="48"/>
                </a:lnTo>
                <a:lnTo>
                  <a:pt x="80" y="54"/>
                </a:lnTo>
                <a:lnTo>
                  <a:pt x="69" y="59"/>
                </a:lnTo>
                <a:lnTo>
                  <a:pt x="59" y="64"/>
                </a:lnTo>
                <a:lnTo>
                  <a:pt x="49" y="70"/>
                </a:lnTo>
                <a:lnTo>
                  <a:pt x="40" y="75"/>
                </a:lnTo>
                <a:lnTo>
                  <a:pt x="32" y="81"/>
                </a:lnTo>
                <a:lnTo>
                  <a:pt x="25" y="88"/>
                </a:lnTo>
                <a:lnTo>
                  <a:pt x="18" y="94"/>
                </a:lnTo>
                <a:lnTo>
                  <a:pt x="13" y="100"/>
                </a:lnTo>
                <a:lnTo>
                  <a:pt x="8" y="107"/>
                </a:lnTo>
                <a:lnTo>
                  <a:pt x="4" y="113"/>
                </a:lnTo>
                <a:lnTo>
                  <a:pt x="2" y="119"/>
                </a:lnTo>
                <a:lnTo>
                  <a:pt x="0" y="126"/>
                </a:lnTo>
                <a:lnTo>
                  <a:pt x="0" y="133"/>
                </a:lnTo>
                <a:lnTo>
                  <a:pt x="0" y="140"/>
                </a:lnTo>
                <a:lnTo>
                  <a:pt x="2" y="147"/>
                </a:lnTo>
                <a:lnTo>
                  <a:pt x="4" y="153"/>
                </a:lnTo>
                <a:lnTo>
                  <a:pt x="8" y="160"/>
                </a:lnTo>
                <a:lnTo>
                  <a:pt x="13" y="166"/>
                </a:lnTo>
                <a:lnTo>
                  <a:pt x="18" y="173"/>
                </a:lnTo>
                <a:lnTo>
                  <a:pt x="25" y="179"/>
                </a:lnTo>
                <a:lnTo>
                  <a:pt x="32" y="185"/>
                </a:lnTo>
                <a:lnTo>
                  <a:pt x="40" y="191"/>
                </a:lnTo>
                <a:lnTo>
                  <a:pt x="49" y="196"/>
                </a:lnTo>
                <a:lnTo>
                  <a:pt x="59" y="202"/>
                </a:lnTo>
                <a:lnTo>
                  <a:pt x="69" y="207"/>
                </a:lnTo>
                <a:lnTo>
                  <a:pt x="80" y="213"/>
                </a:lnTo>
                <a:lnTo>
                  <a:pt x="92" y="218"/>
                </a:lnTo>
                <a:lnTo>
                  <a:pt x="105" y="222"/>
                </a:lnTo>
                <a:lnTo>
                  <a:pt x="119" y="227"/>
                </a:lnTo>
                <a:lnTo>
                  <a:pt x="132" y="232"/>
                </a:lnTo>
                <a:lnTo>
                  <a:pt x="147" y="236"/>
                </a:lnTo>
                <a:lnTo>
                  <a:pt x="162" y="240"/>
                </a:lnTo>
                <a:lnTo>
                  <a:pt x="178" y="244"/>
                </a:lnTo>
                <a:lnTo>
                  <a:pt x="195" y="247"/>
                </a:lnTo>
                <a:lnTo>
                  <a:pt x="211" y="250"/>
                </a:lnTo>
                <a:lnTo>
                  <a:pt x="229" y="253"/>
                </a:lnTo>
                <a:lnTo>
                  <a:pt x="247" y="256"/>
                </a:lnTo>
                <a:lnTo>
                  <a:pt x="265" y="258"/>
                </a:lnTo>
                <a:lnTo>
                  <a:pt x="284" y="260"/>
                </a:lnTo>
                <a:lnTo>
                  <a:pt x="303" y="262"/>
                </a:lnTo>
                <a:lnTo>
                  <a:pt x="322" y="263"/>
                </a:lnTo>
                <a:lnTo>
                  <a:pt x="343" y="264"/>
                </a:lnTo>
                <a:lnTo>
                  <a:pt x="363" y="266"/>
                </a:lnTo>
                <a:lnTo>
                  <a:pt x="384" y="266"/>
                </a:lnTo>
                <a:lnTo>
                  <a:pt x="404" y="266"/>
                </a:lnTo>
              </a:path>
            </a:pathLst>
          </a:custGeom>
          <a:solidFill>
            <a:srgbClr val="FFFF4C"/>
          </a:solidFill>
          <a:ln w="12700" cap="rnd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6D5BC470-B483-5F4C-BBA7-7325D06416A1}"/>
              </a:ext>
            </a:extLst>
          </p:cNvPr>
          <p:cNvSpPr>
            <a:spLocks/>
          </p:cNvSpPr>
          <p:nvPr/>
        </p:nvSpPr>
        <p:spPr bwMode="auto">
          <a:xfrm>
            <a:off x="3579743" y="2428423"/>
            <a:ext cx="1287463" cy="422275"/>
          </a:xfrm>
          <a:custGeom>
            <a:avLst/>
            <a:gdLst>
              <a:gd name="T0" fmla="*/ 708025 w 811"/>
              <a:gd name="T1" fmla="*/ 419100 h 266"/>
              <a:gd name="T2" fmla="*/ 803275 w 811"/>
              <a:gd name="T3" fmla="*/ 414338 h 266"/>
              <a:gd name="T4" fmla="*/ 892175 w 811"/>
              <a:gd name="T5" fmla="*/ 404813 h 266"/>
              <a:gd name="T6" fmla="*/ 974725 w 811"/>
              <a:gd name="T7" fmla="*/ 390525 h 266"/>
              <a:gd name="T8" fmla="*/ 1050925 w 811"/>
              <a:gd name="T9" fmla="*/ 373063 h 266"/>
              <a:gd name="T10" fmla="*/ 1117600 w 811"/>
              <a:gd name="T11" fmla="*/ 352425 h 266"/>
              <a:gd name="T12" fmla="*/ 1174750 w 811"/>
              <a:gd name="T13" fmla="*/ 328613 h 266"/>
              <a:gd name="T14" fmla="*/ 1222375 w 811"/>
              <a:gd name="T15" fmla="*/ 301625 h 266"/>
              <a:gd name="T16" fmla="*/ 1255713 w 811"/>
              <a:gd name="T17" fmla="*/ 273050 h 266"/>
              <a:gd name="T18" fmla="*/ 1277938 w 811"/>
              <a:gd name="T19" fmla="*/ 242888 h 266"/>
              <a:gd name="T20" fmla="*/ 1285875 w 811"/>
              <a:gd name="T21" fmla="*/ 211138 h 266"/>
              <a:gd name="T22" fmla="*/ 1277938 w 811"/>
              <a:gd name="T23" fmla="*/ 179388 h 266"/>
              <a:gd name="T24" fmla="*/ 1255713 w 811"/>
              <a:gd name="T25" fmla="*/ 147638 h 266"/>
              <a:gd name="T26" fmla="*/ 1222375 w 811"/>
              <a:gd name="T27" fmla="*/ 119063 h 266"/>
              <a:gd name="T28" fmla="*/ 1174750 w 811"/>
              <a:gd name="T29" fmla="*/ 93663 h 266"/>
              <a:gd name="T30" fmla="*/ 1117600 w 811"/>
              <a:gd name="T31" fmla="*/ 69850 h 266"/>
              <a:gd name="T32" fmla="*/ 1050925 w 811"/>
              <a:gd name="T33" fmla="*/ 47625 h 266"/>
              <a:gd name="T34" fmla="*/ 974725 w 811"/>
              <a:gd name="T35" fmla="*/ 30163 h 266"/>
              <a:gd name="T36" fmla="*/ 892175 w 811"/>
              <a:gd name="T37" fmla="*/ 15875 h 266"/>
              <a:gd name="T38" fmla="*/ 803275 w 811"/>
              <a:gd name="T39" fmla="*/ 6350 h 266"/>
              <a:gd name="T40" fmla="*/ 708025 w 811"/>
              <a:gd name="T41" fmla="*/ 1588 h 266"/>
              <a:gd name="T42" fmla="*/ 609600 w 811"/>
              <a:gd name="T43" fmla="*/ 0 h 266"/>
              <a:gd name="T44" fmla="*/ 512763 w 811"/>
              <a:gd name="T45" fmla="*/ 4763 h 266"/>
              <a:gd name="T46" fmla="*/ 422275 w 811"/>
              <a:gd name="T47" fmla="*/ 12700 h 266"/>
              <a:gd name="T48" fmla="*/ 336550 w 811"/>
              <a:gd name="T49" fmla="*/ 25400 h 266"/>
              <a:gd name="T50" fmla="*/ 258763 w 811"/>
              <a:gd name="T51" fmla="*/ 41275 h 266"/>
              <a:gd name="T52" fmla="*/ 188913 w 811"/>
              <a:gd name="T53" fmla="*/ 61913 h 266"/>
              <a:gd name="T54" fmla="*/ 127000 w 811"/>
              <a:gd name="T55" fmla="*/ 85725 h 266"/>
              <a:gd name="T56" fmla="*/ 77788 w 811"/>
              <a:gd name="T57" fmla="*/ 111125 h 266"/>
              <a:gd name="T58" fmla="*/ 39688 w 811"/>
              <a:gd name="T59" fmla="*/ 138113 h 266"/>
              <a:gd name="T60" fmla="*/ 12700 w 811"/>
              <a:gd name="T61" fmla="*/ 168275 h 266"/>
              <a:gd name="T62" fmla="*/ 1588 w 811"/>
              <a:gd name="T63" fmla="*/ 200025 h 266"/>
              <a:gd name="T64" fmla="*/ 3175 w 811"/>
              <a:gd name="T65" fmla="*/ 231775 h 266"/>
              <a:gd name="T66" fmla="*/ 20638 w 811"/>
              <a:gd name="T67" fmla="*/ 261938 h 266"/>
              <a:gd name="T68" fmla="*/ 50800 w 811"/>
              <a:gd name="T69" fmla="*/ 292100 h 266"/>
              <a:gd name="T70" fmla="*/ 93663 w 811"/>
              <a:gd name="T71" fmla="*/ 319088 h 266"/>
              <a:gd name="T72" fmla="*/ 146050 w 811"/>
              <a:gd name="T73" fmla="*/ 344488 h 266"/>
              <a:gd name="T74" fmla="*/ 211138 w 811"/>
              <a:gd name="T75" fmla="*/ 366713 h 266"/>
              <a:gd name="T76" fmla="*/ 282575 w 811"/>
              <a:gd name="T77" fmla="*/ 385763 h 266"/>
              <a:gd name="T78" fmla="*/ 363538 w 811"/>
              <a:gd name="T79" fmla="*/ 400050 h 266"/>
              <a:gd name="T80" fmla="*/ 450850 w 811"/>
              <a:gd name="T81" fmla="*/ 411163 h 266"/>
              <a:gd name="T82" fmla="*/ 544513 w 811"/>
              <a:gd name="T83" fmla="*/ 417513 h 266"/>
              <a:gd name="T84" fmla="*/ 642938 w 811"/>
              <a:gd name="T85" fmla="*/ 420688 h 26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811" h="266">
                <a:moveTo>
                  <a:pt x="405" y="265"/>
                </a:moveTo>
                <a:lnTo>
                  <a:pt x="425" y="265"/>
                </a:lnTo>
                <a:lnTo>
                  <a:pt x="446" y="264"/>
                </a:lnTo>
                <a:lnTo>
                  <a:pt x="466" y="263"/>
                </a:lnTo>
                <a:lnTo>
                  <a:pt x="486" y="262"/>
                </a:lnTo>
                <a:lnTo>
                  <a:pt x="506" y="261"/>
                </a:lnTo>
                <a:lnTo>
                  <a:pt x="525" y="259"/>
                </a:lnTo>
                <a:lnTo>
                  <a:pt x="544" y="257"/>
                </a:lnTo>
                <a:lnTo>
                  <a:pt x="562" y="255"/>
                </a:lnTo>
                <a:lnTo>
                  <a:pt x="580" y="252"/>
                </a:lnTo>
                <a:lnTo>
                  <a:pt x="598" y="249"/>
                </a:lnTo>
                <a:lnTo>
                  <a:pt x="614" y="246"/>
                </a:lnTo>
                <a:lnTo>
                  <a:pt x="631" y="243"/>
                </a:lnTo>
                <a:lnTo>
                  <a:pt x="647" y="239"/>
                </a:lnTo>
                <a:lnTo>
                  <a:pt x="662" y="235"/>
                </a:lnTo>
                <a:lnTo>
                  <a:pt x="677" y="231"/>
                </a:lnTo>
                <a:lnTo>
                  <a:pt x="691" y="226"/>
                </a:lnTo>
                <a:lnTo>
                  <a:pt x="704" y="222"/>
                </a:lnTo>
                <a:lnTo>
                  <a:pt x="717" y="217"/>
                </a:lnTo>
                <a:lnTo>
                  <a:pt x="729" y="212"/>
                </a:lnTo>
                <a:lnTo>
                  <a:pt x="740" y="207"/>
                </a:lnTo>
                <a:lnTo>
                  <a:pt x="751" y="201"/>
                </a:lnTo>
                <a:lnTo>
                  <a:pt x="761" y="196"/>
                </a:lnTo>
                <a:lnTo>
                  <a:pt x="770" y="190"/>
                </a:lnTo>
                <a:lnTo>
                  <a:pt x="778" y="184"/>
                </a:lnTo>
                <a:lnTo>
                  <a:pt x="785" y="178"/>
                </a:lnTo>
                <a:lnTo>
                  <a:pt x="791" y="172"/>
                </a:lnTo>
                <a:lnTo>
                  <a:pt x="797" y="165"/>
                </a:lnTo>
                <a:lnTo>
                  <a:pt x="801" y="159"/>
                </a:lnTo>
                <a:lnTo>
                  <a:pt x="805" y="153"/>
                </a:lnTo>
                <a:lnTo>
                  <a:pt x="807" y="146"/>
                </a:lnTo>
                <a:lnTo>
                  <a:pt x="809" y="139"/>
                </a:lnTo>
                <a:lnTo>
                  <a:pt x="810" y="133"/>
                </a:lnTo>
                <a:lnTo>
                  <a:pt x="809" y="126"/>
                </a:lnTo>
                <a:lnTo>
                  <a:pt x="807" y="119"/>
                </a:lnTo>
                <a:lnTo>
                  <a:pt x="805" y="113"/>
                </a:lnTo>
                <a:lnTo>
                  <a:pt x="801" y="106"/>
                </a:lnTo>
                <a:lnTo>
                  <a:pt x="797" y="100"/>
                </a:lnTo>
                <a:lnTo>
                  <a:pt x="791" y="93"/>
                </a:lnTo>
                <a:lnTo>
                  <a:pt x="785" y="87"/>
                </a:lnTo>
                <a:lnTo>
                  <a:pt x="778" y="81"/>
                </a:lnTo>
                <a:lnTo>
                  <a:pt x="770" y="75"/>
                </a:lnTo>
                <a:lnTo>
                  <a:pt x="761" y="70"/>
                </a:lnTo>
                <a:lnTo>
                  <a:pt x="751" y="64"/>
                </a:lnTo>
                <a:lnTo>
                  <a:pt x="740" y="59"/>
                </a:lnTo>
                <a:lnTo>
                  <a:pt x="729" y="54"/>
                </a:lnTo>
                <a:lnTo>
                  <a:pt x="717" y="48"/>
                </a:lnTo>
                <a:lnTo>
                  <a:pt x="704" y="44"/>
                </a:lnTo>
                <a:lnTo>
                  <a:pt x="691" y="39"/>
                </a:lnTo>
                <a:lnTo>
                  <a:pt x="677" y="35"/>
                </a:lnTo>
                <a:lnTo>
                  <a:pt x="662" y="30"/>
                </a:lnTo>
                <a:lnTo>
                  <a:pt x="647" y="26"/>
                </a:lnTo>
                <a:lnTo>
                  <a:pt x="631" y="22"/>
                </a:lnTo>
                <a:lnTo>
                  <a:pt x="614" y="19"/>
                </a:lnTo>
                <a:lnTo>
                  <a:pt x="598" y="16"/>
                </a:lnTo>
                <a:lnTo>
                  <a:pt x="580" y="13"/>
                </a:lnTo>
                <a:lnTo>
                  <a:pt x="562" y="10"/>
                </a:lnTo>
                <a:lnTo>
                  <a:pt x="544" y="8"/>
                </a:lnTo>
                <a:lnTo>
                  <a:pt x="525" y="6"/>
                </a:lnTo>
                <a:lnTo>
                  <a:pt x="506" y="4"/>
                </a:lnTo>
                <a:lnTo>
                  <a:pt x="486" y="3"/>
                </a:lnTo>
                <a:lnTo>
                  <a:pt x="466" y="2"/>
                </a:lnTo>
                <a:lnTo>
                  <a:pt x="446" y="1"/>
                </a:lnTo>
                <a:lnTo>
                  <a:pt x="425" y="0"/>
                </a:lnTo>
                <a:lnTo>
                  <a:pt x="405" y="0"/>
                </a:lnTo>
                <a:lnTo>
                  <a:pt x="384" y="0"/>
                </a:lnTo>
                <a:lnTo>
                  <a:pt x="363" y="1"/>
                </a:lnTo>
                <a:lnTo>
                  <a:pt x="343" y="2"/>
                </a:lnTo>
                <a:lnTo>
                  <a:pt x="323" y="3"/>
                </a:lnTo>
                <a:lnTo>
                  <a:pt x="303" y="4"/>
                </a:lnTo>
                <a:lnTo>
                  <a:pt x="284" y="6"/>
                </a:lnTo>
                <a:lnTo>
                  <a:pt x="266" y="8"/>
                </a:lnTo>
                <a:lnTo>
                  <a:pt x="247" y="10"/>
                </a:lnTo>
                <a:lnTo>
                  <a:pt x="229" y="13"/>
                </a:lnTo>
                <a:lnTo>
                  <a:pt x="212" y="16"/>
                </a:lnTo>
                <a:lnTo>
                  <a:pt x="195" y="19"/>
                </a:lnTo>
                <a:lnTo>
                  <a:pt x="178" y="22"/>
                </a:lnTo>
                <a:lnTo>
                  <a:pt x="163" y="26"/>
                </a:lnTo>
                <a:lnTo>
                  <a:pt x="147" y="30"/>
                </a:lnTo>
                <a:lnTo>
                  <a:pt x="133" y="35"/>
                </a:lnTo>
                <a:lnTo>
                  <a:pt x="119" y="39"/>
                </a:lnTo>
                <a:lnTo>
                  <a:pt x="105" y="44"/>
                </a:lnTo>
                <a:lnTo>
                  <a:pt x="92" y="48"/>
                </a:lnTo>
                <a:lnTo>
                  <a:pt x="80" y="54"/>
                </a:lnTo>
                <a:lnTo>
                  <a:pt x="69" y="59"/>
                </a:lnTo>
                <a:lnTo>
                  <a:pt x="59" y="64"/>
                </a:lnTo>
                <a:lnTo>
                  <a:pt x="49" y="70"/>
                </a:lnTo>
                <a:lnTo>
                  <a:pt x="40" y="75"/>
                </a:lnTo>
                <a:lnTo>
                  <a:pt x="32" y="81"/>
                </a:lnTo>
                <a:lnTo>
                  <a:pt x="25" y="87"/>
                </a:lnTo>
                <a:lnTo>
                  <a:pt x="19" y="93"/>
                </a:lnTo>
                <a:lnTo>
                  <a:pt x="13" y="100"/>
                </a:lnTo>
                <a:lnTo>
                  <a:pt x="8" y="106"/>
                </a:lnTo>
                <a:lnTo>
                  <a:pt x="5" y="113"/>
                </a:lnTo>
                <a:lnTo>
                  <a:pt x="2" y="119"/>
                </a:lnTo>
                <a:lnTo>
                  <a:pt x="1" y="126"/>
                </a:lnTo>
                <a:lnTo>
                  <a:pt x="0" y="133"/>
                </a:lnTo>
                <a:lnTo>
                  <a:pt x="1" y="139"/>
                </a:lnTo>
                <a:lnTo>
                  <a:pt x="2" y="146"/>
                </a:lnTo>
                <a:lnTo>
                  <a:pt x="5" y="153"/>
                </a:lnTo>
                <a:lnTo>
                  <a:pt x="8" y="159"/>
                </a:lnTo>
                <a:lnTo>
                  <a:pt x="13" y="165"/>
                </a:lnTo>
                <a:lnTo>
                  <a:pt x="19" y="172"/>
                </a:lnTo>
                <a:lnTo>
                  <a:pt x="25" y="178"/>
                </a:lnTo>
                <a:lnTo>
                  <a:pt x="32" y="184"/>
                </a:lnTo>
                <a:lnTo>
                  <a:pt x="40" y="190"/>
                </a:lnTo>
                <a:lnTo>
                  <a:pt x="49" y="196"/>
                </a:lnTo>
                <a:lnTo>
                  <a:pt x="59" y="201"/>
                </a:lnTo>
                <a:lnTo>
                  <a:pt x="69" y="207"/>
                </a:lnTo>
                <a:lnTo>
                  <a:pt x="80" y="212"/>
                </a:lnTo>
                <a:lnTo>
                  <a:pt x="92" y="217"/>
                </a:lnTo>
                <a:lnTo>
                  <a:pt x="105" y="222"/>
                </a:lnTo>
                <a:lnTo>
                  <a:pt x="119" y="226"/>
                </a:lnTo>
                <a:lnTo>
                  <a:pt x="133" y="231"/>
                </a:lnTo>
                <a:lnTo>
                  <a:pt x="147" y="235"/>
                </a:lnTo>
                <a:lnTo>
                  <a:pt x="163" y="239"/>
                </a:lnTo>
                <a:lnTo>
                  <a:pt x="178" y="243"/>
                </a:lnTo>
                <a:lnTo>
                  <a:pt x="195" y="246"/>
                </a:lnTo>
                <a:lnTo>
                  <a:pt x="212" y="249"/>
                </a:lnTo>
                <a:lnTo>
                  <a:pt x="229" y="252"/>
                </a:lnTo>
                <a:lnTo>
                  <a:pt x="247" y="255"/>
                </a:lnTo>
                <a:lnTo>
                  <a:pt x="266" y="257"/>
                </a:lnTo>
                <a:lnTo>
                  <a:pt x="284" y="259"/>
                </a:lnTo>
                <a:lnTo>
                  <a:pt x="303" y="261"/>
                </a:lnTo>
                <a:lnTo>
                  <a:pt x="323" y="262"/>
                </a:lnTo>
                <a:lnTo>
                  <a:pt x="343" y="263"/>
                </a:lnTo>
                <a:lnTo>
                  <a:pt x="363" y="264"/>
                </a:lnTo>
                <a:lnTo>
                  <a:pt x="384" y="265"/>
                </a:lnTo>
                <a:lnTo>
                  <a:pt x="405" y="265"/>
                </a:lnTo>
              </a:path>
            </a:pathLst>
          </a:custGeom>
          <a:solidFill>
            <a:srgbClr val="66FFAB"/>
          </a:solidFill>
          <a:ln w="12700" cap="rnd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30645C55-F9D0-2048-B69C-CD4ACC14A7D8}"/>
              </a:ext>
            </a:extLst>
          </p:cNvPr>
          <p:cNvSpPr>
            <a:spLocks/>
          </p:cNvSpPr>
          <p:nvPr/>
        </p:nvSpPr>
        <p:spPr bwMode="auto">
          <a:xfrm>
            <a:off x="4976743" y="2428423"/>
            <a:ext cx="1285875" cy="422275"/>
          </a:xfrm>
          <a:custGeom>
            <a:avLst/>
            <a:gdLst>
              <a:gd name="T0" fmla="*/ 708025 w 810"/>
              <a:gd name="T1" fmla="*/ 419100 h 266"/>
              <a:gd name="T2" fmla="*/ 803275 w 810"/>
              <a:gd name="T3" fmla="*/ 414338 h 266"/>
              <a:gd name="T4" fmla="*/ 892175 w 810"/>
              <a:gd name="T5" fmla="*/ 404813 h 266"/>
              <a:gd name="T6" fmla="*/ 976313 w 810"/>
              <a:gd name="T7" fmla="*/ 390525 h 266"/>
              <a:gd name="T8" fmla="*/ 1050925 w 810"/>
              <a:gd name="T9" fmla="*/ 373063 h 266"/>
              <a:gd name="T10" fmla="*/ 1117600 w 810"/>
              <a:gd name="T11" fmla="*/ 352425 h 266"/>
              <a:gd name="T12" fmla="*/ 1174750 w 810"/>
              <a:gd name="T13" fmla="*/ 328613 h 266"/>
              <a:gd name="T14" fmla="*/ 1220788 w 810"/>
              <a:gd name="T15" fmla="*/ 301625 h 266"/>
              <a:gd name="T16" fmla="*/ 1255713 w 810"/>
              <a:gd name="T17" fmla="*/ 273050 h 266"/>
              <a:gd name="T18" fmla="*/ 1277938 w 810"/>
              <a:gd name="T19" fmla="*/ 242888 h 266"/>
              <a:gd name="T20" fmla="*/ 1284288 w 810"/>
              <a:gd name="T21" fmla="*/ 211138 h 266"/>
              <a:gd name="T22" fmla="*/ 1277938 w 810"/>
              <a:gd name="T23" fmla="*/ 179388 h 266"/>
              <a:gd name="T24" fmla="*/ 1255713 w 810"/>
              <a:gd name="T25" fmla="*/ 147638 h 266"/>
              <a:gd name="T26" fmla="*/ 1220788 w 810"/>
              <a:gd name="T27" fmla="*/ 119063 h 266"/>
              <a:gd name="T28" fmla="*/ 1174750 w 810"/>
              <a:gd name="T29" fmla="*/ 93663 h 266"/>
              <a:gd name="T30" fmla="*/ 1117600 w 810"/>
              <a:gd name="T31" fmla="*/ 69850 h 266"/>
              <a:gd name="T32" fmla="*/ 1050925 w 810"/>
              <a:gd name="T33" fmla="*/ 47625 h 266"/>
              <a:gd name="T34" fmla="*/ 976313 w 810"/>
              <a:gd name="T35" fmla="*/ 30163 h 266"/>
              <a:gd name="T36" fmla="*/ 892175 w 810"/>
              <a:gd name="T37" fmla="*/ 15875 h 266"/>
              <a:gd name="T38" fmla="*/ 803275 w 810"/>
              <a:gd name="T39" fmla="*/ 6350 h 266"/>
              <a:gd name="T40" fmla="*/ 708025 w 810"/>
              <a:gd name="T41" fmla="*/ 1588 h 266"/>
              <a:gd name="T42" fmla="*/ 609600 w 810"/>
              <a:gd name="T43" fmla="*/ 0 h 266"/>
              <a:gd name="T44" fmla="*/ 512763 w 810"/>
              <a:gd name="T45" fmla="*/ 4763 h 266"/>
              <a:gd name="T46" fmla="*/ 420688 w 810"/>
              <a:gd name="T47" fmla="*/ 12700 h 266"/>
              <a:gd name="T48" fmla="*/ 336550 w 810"/>
              <a:gd name="T49" fmla="*/ 25400 h 266"/>
              <a:gd name="T50" fmla="*/ 257175 w 810"/>
              <a:gd name="T51" fmla="*/ 41275 h 266"/>
              <a:gd name="T52" fmla="*/ 187325 w 810"/>
              <a:gd name="T53" fmla="*/ 61913 h 266"/>
              <a:gd name="T54" fmla="*/ 127000 w 810"/>
              <a:gd name="T55" fmla="*/ 85725 h 266"/>
              <a:gd name="T56" fmla="*/ 77788 w 810"/>
              <a:gd name="T57" fmla="*/ 111125 h 266"/>
              <a:gd name="T58" fmla="*/ 39688 w 810"/>
              <a:gd name="T59" fmla="*/ 138113 h 266"/>
              <a:gd name="T60" fmla="*/ 12700 w 810"/>
              <a:gd name="T61" fmla="*/ 168275 h 266"/>
              <a:gd name="T62" fmla="*/ 0 w 810"/>
              <a:gd name="T63" fmla="*/ 200025 h 266"/>
              <a:gd name="T64" fmla="*/ 3175 w 810"/>
              <a:gd name="T65" fmla="*/ 231775 h 266"/>
              <a:gd name="T66" fmla="*/ 19050 w 810"/>
              <a:gd name="T67" fmla="*/ 261938 h 266"/>
              <a:gd name="T68" fmla="*/ 50800 w 810"/>
              <a:gd name="T69" fmla="*/ 292100 h 266"/>
              <a:gd name="T70" fmla="*/ 93663 w 810"/>
              <a:gd name="T71" fmla="*/ 319088 h 266"/>
              <a:gd name="T72" fmla="*/ 147638 w 810"/>
              <a:gd name="T73" fmla="*/ 344488 h 266"/>
              <a:gd name="T74" fmla="*/ 209550 w 810"/>
              <a:gd name="T75" fmla="*/ 366713 h 266"/>
              <a:gd name="T76" fmla="*/ 282575 w 810"/>
              <a:gd name="T77" fmla="*/ 385763 h 266"/>
              <a:gd name="T78" fmla="*/ 363538 w 810"/>
              <a:gd name="T79" fmla="*/ 400050 h 266"/>
              <a:gd name="T80" fmla="*/ 450850 w 810"/>
              <a:gd name="T81" fmla="*/ 411163 h 266"/>
              <a:gd name="T82" fmla="*/ 544513 w 810"/>
              <a:gd name="T83" fmla="*/ 417513 h 266"/>
              <a:gd name="T84" fmla="*/ 642938 w 810"/>
              <a:gd name="T85" fmla="*/ 420688 h 26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810" h="266">
                <a:moveTo>
                  <a:pt x="405" y="265"/>
                </a:moveTo>
                <a:lnTo>
                  <a:pt x="426" y="265"/>
                </a:lnTo>
                <a:lnTo>
                  <a:pt x="446" y="264"/>
                </a:lnTo>
                <a:lnTo>
                  <a:pt x="466" y="263"/>
                </a:lnTo>
                <a:lnTo>
                  <a:pt x="487" y="262"/>
                </a:lnTo>
                <a:lnTo>
                  <a:pt x="506" y="261"/>
                </a:lnTo>
                <a:lnTo>
                  <a:pt x="525" y="259"/>
                </a:lnTo>
                <a:lnTo>
                  <a:pt x="544" y="257"/>
                </a:lnTo>
                <a:lnTo>
                  <a:pt x="562" y="255"/>
                </a:lnTo>
                <a:lnTo>
                  <a:pt x="580" y="252"/>
                </a:lnTo>
                <a:lnTo>
                  <a:pt x="598" y="249"/>
                </a:lnTo>
                <a:lnTo>
                  <a:pt x="615" y="246"/>
                </a:lnTo>
                <a:lnTo>
                  <a:pt x="631" y="243"/>
                </a:lnTo>
                <a:lnTo>
                  <a:pt x="647" y="239"/>
                </a:lnTo>
                <a:lnTo>
                  <a:pt x="662" y="235"/>
                </a:lnTo>
                <a:lnTo>
                  <a:pt x="677" y="231"/>
                </a:lnTo>
                <a:lnTo>
                  <a:pt x="691" y="226"/>
                </a:lnTo>
                <a:lnTo>
                  <a:pt x="704" y="222"/>
                </a:lnTo>
                <a:lnTo>
                  <a:pt x="717" y="217"/>
                </a:lnTo>
                <a:lnTo>
                  <a:pt x="729" y="212"/>
                </a:lnTo>
                <a:lnTo>
                  <a:pt x="740" y="207"/>
                </a:lnTo>
                <a:lnTo>
                  <a:pt x="750" y="201"/>
                </a:lnTo>
                <a:lnTo>
                  <a:pt x="760" y="196"/>
                </a:lnTo>
                <a:lnTo>
                  <a:pt x="769" y="190"/>
                </a:lnTo>
                <a:lnTo>
                  <a:pt x="778" y="184"/>
                </a:lnTo>
                <a:lnTo>
                  <a:pt x="784" y="178"/>
                </a:lnTo>
                <a:lnTo>
                  <a:pt x="791" y="172"/>
                </a:lnTo>
                <a:lnTo>
                  <a:pt x="797" y="165"/>
                </a:lnTo>
                <a:lnTo>
                  <a:pt x="801" y="159"/>
                </a:lnTo>
                <a:lnTo>
                  <a:pt x="805" y="153"/>
                </a:lnTo>
                <a:lnTo>
                  <a:pt x="807" y="146"/>
                </a:lnTo>
                <a:lnTo>
                  <a:pt x="809" y="139"/>
                </a:lnTo>
                <a:lnTo>
                  <a:pt x="809" y="133"/>
                </a:lnTo>
                <a:lnTo>
                  <a:pt x="809" y="126"/>
                </a:lnTo>
                <a:lnTo>
                  <a:pt x="807" y="119"/>
                </a:lnTo>
                <a:lnTo>
                  <a:pt x="805" y="113"/>
                </a:lnTo>
                <a:lnTo>
                  <a:pt x="801" y="106"/>
                </a:lnTo>
                <a:lnTo>
                  <a:pt x="797" y="100"/>
                </a:lnTo>
                <a:lnTo>
                  <a:pt x="791" y="93"/>
                </a:lnTo>
                <a:lnTo>
                  <a:pt x="784" y="87"/>
                </a:lnTo>
                <a:lnTo>
                  <a:pt x="778" y="81"/>
                </a:lnTo>
                <a:lnTo>
                  <a:pt x="769" y="75"/>
                </a:lnTo>
                <a:lnTo>
                  <a:pt x="760" y="70"/>
                </a:lnTo>
                <a:lnTo>
                  <a:pt x="750" y="64"/>
                </a:lnTo>
                <a:lnTo>
                  <a:pt x="740" y="59"/>
                </a:lnTo>
                <a:lnTo>
                  <a:pt x="729" y="54"/>
                </a:lnTo>
                <a:lnTo>
                  <a:pt x="717" y="48"/>
                </a:lnTo>
                <a:lnTo>
                  <a:pt x="704" y="44"/>
                </a:lnTo>
                <a:lnTo>
                  <a:pt x="691" y="39"/>
                </a:lnTo>
                <a:lnTo>
                  <a:pt x="677" y="35"/>
                </a:lnTo>
                <a:lnTo>
                  <a:pt x="662" y="30"/>
                </a:lnTo>
                <a:lnTo>
                  <a:pt x="647" y="26"/>
                </a:lnTo>
                <a:lnTo>
                  <a:pt x="631" y="22"/>
                </a:lnTo>
                <a:lnTo>
                  <a:pt x="615" y="19"/>
                </a:lnTo>
                <a:lnTo>
                  <a:pt x="598" y="16"/>
                </a:lnTo>
                <a:lnTo>
                  <a:pt x="580" y="13"/>
                </a:lnTo>
                <a:lnTo>
                  <a:pt x="562" y="10"/>
                </a:lnTo>
                <a:lnTo>
                  <a:pt x="544" y="8"/>
                </a:lnTo>
                <a:lnTo>
                  <a:pt x="525" y="6"/>
                </a:lnTo>
                <a:lnTo>
                  <a:pt x="506" y="4"/>
                </a:lnTo>
                <a:lnTo>
                  <a:pt x="487" y="3"/>
                </a:lnTo>
                <a:lnTo>
                  <a:pt x="466" y="2"/>
                </a:lnTo>
                <a:lnTo>
                  <a:pt x="446" y="1"/>
                </a:lnTo>
                <a:lnTo>
                  <a:pt x="426" y="0"/>
                </a:lnTo>
                <a:lnTo>
                  <a:pt x="405" y="0"/>
                </a:lnTo>
                <a:lnTo>
                  <a:pt x="384" y="0"/>
                </a:lnTo>
                <a:lnTo>
                  <a:pt x="363" y="1"/>
                </a:lnTo>
                <a:lnTo>
                  <a:pt x="343" y="2"/>
                </a:lnTo>
                <a:lnTo>
                  <a:pt x="323" y="3"/>
                </a:lnTo>
                <a:lnTo>
                  <a:pt x="303" y="4"/>
                </a:lnTo>
                <a:lnTo>
                  <a:pt x="284" y="6"/>
                </a:lnTo>
                <a:lnTo>
                  <a:pt x="265" y="8"/>
                </a:lnTo>
                <a:lnTo>
                  <a:pt x="247" y="10"/>
                </a:lnTo>
                <a:lnTo>
                  <a:pt x="229" y="13"/>
                </a:lnTo>
                <a:lnTo>
                  <a:pt x="212" y="16"/>
                </a:lnTo>
                <a:lnTo>
                  <a:pt x="195" y="19"/>
                </a:lnTo>
                <a:lnTo>
                  <a:pt x="178" y="22"/>
                </a:lnTo>
                <a:lnTo>
                  <a:pt x="162" y="26"/>
                </a:lnTo>
                <a:lnTo>
                  <a:pt x="147" y="30"/>
                </a:lnTo>
                <a:lnTo>
                  <a:pt x="132" y="35"/>
                </a:lnTo>
                <a:lnTo>
                  <a:pt x="118" y="39"/>
                </a:lnTo>
                <a:lnTo>
                  <a:pt x="105" y="44"/>
                </a:lnTo>
                <a:lnTo>
                  <a:pt x="93" y="48"/>
                </a:lnTo>
                <a:lnTo>
                  <a:pt x="80" y="54"/>
                </a:lnTo>
                <a:lnTo>
                  <a:pt x="69" y="59"/>
                </a:lnTo>
                <a:lnTo>
                  <a:pt x="59" y="64"/>
                </a:lnTo>
                <a:lnTo>
                  <a:pt x="49" y="70"/>
                </a:lnTo>
                <a:lnTo>
                  <a:pt x="40" y="75"/>
                </a:lnTo>
                <a:lnTo>
                  <a:pt x="32" y="81"/>
                </a:lnTo>
                <a:lnTo>
                  <a:pt x="25" y="87"/>
                </a:lnTo>
                <a:lnTo>
                  <a:pt x="18" y="93"/>
                </a:lnTo>
                <a:lnTo>
                  <a:pt x="12" y="100"/>
                </a:lnTo>
                <a:lnTo>
                  <a:pt x="8" y="106"/>
                </a:lnTo>
                <a:lnTo>
                  <a:pt x="4" y="113"/>
                </a:lnTo>
                <a:lnTo>
                  <a:pt x="2" y="119"/>
                </a:lnTo>
                <a:lnTo>
                  <a:pt x="0" y="126"/>
                </a:lnTo>
                <a:lnTo>
                  <a:pt x="0" y="133"/>
                </a:lnTo>
                <a:lnTo>
                  <a:pt x="0" y="139"/>
                </a:lnTo>
                <a:lnTo>
                  <a:pt x="2" y="146"/>
                </a:lnTo>
                <a:lnTo>
                  <a:pt x="4" y="153"/>
                </a:lnTo>
                <a:lnTo>
                  <a:pt x="8" y="159"/>
                </a:lnTo>
                <a:lnTo>
                  <a:pt x="12" y="165"/>
                </a:lnTo>
                <a:lnTo>
                  <a:pt x="18" y="172"/>
                </a:lnTo>
                <a:lnTo>
                  <a:pt x="25" y="178"/>
                </a:lnTo>
                <a:lnTo>
                  <a:pt x="32" y="184"/>
                </a:lnTo>
                <a:lnTo>
                  <a:pt x="40" y="190"/>
                </a:lnTo>
                <a:lnTo>
                  <a:pt x="49" y="196"/>
                </a:lnTo>
                <a:lnTo>
                  <a:pt x="59" y="201"/>
                </a:lnTo>
                <a:lnTo>
                  <a:pt x="69" y="207"/>
                </a:lnTo>
                <a:lnTo>
                  <a:pt x="80" y="212"/>
                </a:lnTo>
                <a:lnTo>
                  <a:pt x="93" y="217"/>
                </a:lnTo>
                <a:lnTo>
                  <a:pt x="105" y="222"/>
                </a:lnTo>
                <a:lnTo>
                  <a:pt x="118" y="226"/>
                </a:lnTo>
                <a:lnTo>
                  <a:pt x="132" y="231"/>
                </a:lnTo>
                <a:lnTo>
                  <a:pt x="147" y="235"/>
                </a:lnTo>
                <a:lnTo>
                  <a:pt x="162" y="239"/>
                </a:lnTo>
                <a:lnTo>
                  <a:pt x="178" y="243"/>
                </a:lnTo>
                <a:lnTo>
                  <a:pt x="195" y="246"/>
                </a:lnTo>
                <a:lnTo>
                  <a:pt x="212" y="249"/>
                </a:lnTo>
                <a:lnTo>
                  <a:pt x="229" y="252"/>
                </a:lnTo>
                <a:lnTo>
                  <a:pt x="247" y="255"/>
                </a:lnTo>
                <a:lnTo>
                  <a:pt x="265" y="257"/>
                </a:lnTo>
                <a:lnTo>
                  <a:pt x="284" y="259"/>
                </a:lnTo>
                <a:lnTo>
                  <a:pt x="303" y="261"/>
                </a:lnTo>
                <a:lnTo>
                  <a:pt x="323" y="262"/>
                </a:lnTo>
                <a:lnTo>
                  <a:pt x="343" y="263"/>
                </a:lnTo>
                <a:lnTo>
                  <a:pt x="363" y="264"/>
                </a:lnTo>
                <a:lnTo>
                  <a:pt x="384" y="265"/>
                </a:lnTo>
                <a:lnTo>
                  <a:pt x="405" y="265"/>
                </a:lnTo>
              </a:path>
            </a:pathLst>
          </a:custGeom>
          <a:solidFill>
            <a:srgbClr val="4CFF9E"/>
          </a:solidFill>
          <a:ln w="12700" cap="rnd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A6EBA3ED-B996-BF47-BBC8-FE39031890EE}"/>
              </a:ext>
            </a:extLst>
          </p:cNvPr>
          <p:cNvSpPr>
            <a:spLocks/>
          </p:cNvSpPr>
          <p:nvPr/>
        </p:nvSpPr>
        <p:spPr bwMode="auto">
          <a:xfrm>
            <a:off x="6373743" y="2428423"/>
            <a:ext cx="1287463" cy="422275"/>
          </a:xfrm>
          <a:custGeom>
            <a:avLst/>
            <a:gdLst>
              <a:gd name="T0" fmla="*/ 709613 w 811"/>
              <a:gd name="T1" fmla="*/ 419100 h 266"/>
              <a:gd name="T2" fmla="*/ 804863 w 811"/>
              <a:gd name="T3" fmla="*/ 414338 h 266"/>
              <a:gd name="T4" fmla="*/ 893763 w 811"/>
              <a:gd name="T5" fmla="*/ 404813 h 266"/>
              <a:gd name="T6" fmla="*/ 976313 w 811"/>
              <a:gd name="T7" fmla="*/ 390525 h 266"/>
              <a:gd name="T8" fmla="*/ 1052513 w 811"/>
              <a:gd name="T9" fmla="*/ 373063 h 266"/>
              <a:gd name="T10" fmla="*/ 1119188 w 811"/>
              <a:gd name="T11" fmla="*/ 352425 h 266"/>
              <a:gd name="T12" fmla="*/ 1176338 w 811"/>
              <a:gd name="T13" fmla="*/ 328613 h 266"/>
              <a:gd name="T14" fmla="*/ 1222375 w 811"/>
              <a:gd name="T15" fmla="*/ 301625 h 266"/>
              <a:gd name="T16" fmla="*/ 1257300 w 811"/>
              <a:gd name="T17" fmla="*/ 273050 h 266"/>
              <a:gd name="T18" fmla="*/ 1277938 w 811"/>
              <a:gd name="T19" fmla="*/ 242888 h 266"/>
              <a:gd name="T20" fmla="*/ 1285875 w 811"/>
              <a:gd name="T21" fmla="*/ 211138 h 266"/>
              <a:gd name="T22" fmla="*/ 1277938 w 811"/>
              <a:gd name="T23" fmla="*/ 179388 h 266"/>
              <a:gd name="T24" fmla="*/ 1257300 w 811"/>
              <a:gd name="T25" fmla="*/ 147638 h 266"/>
              <a:gd name="T26" fmla="*/ 1222375 w 811"/>
              <a:gd name="T27" fmla="*/ 119063 h 266"/>
              <a:gd name="T28" fmla="*/ 1176338 w 811"/>
              <a:gd name="T29" fmla="*/ 93663 h 266"/>
              <a:gd name="T30" fmla="*/ 1119188 w 811"/>
              <a:gd name="T31" fmla="*/ 69850 h 266"/>
              <a:gd name="T32" fmla="*/ 1052513 w 811"/>
              <a:gd name="T33" fmla="*/ 47625 h 266"/>
              <a:gd name="T34" fmla="*/ 976313 w 811"/>
              <a:gd name="T35" fmla="*/ 30163 h 266"/>
              <a:gd name="T36" fmla="*/ 893763 w 811"/>
              <a:gd name="T37" fmla="*/ 15875 h 266"/>
              <a:gd name="T38" fmla="*/ 804863 w 811"/>
              <a:gd name="T39" fmla="*/ 6350 h 266"/>
              <a:gd name="T40" fmla="*/ 709613 w 811"/>
              <a:gd name="T41" fmla="*/ 1588 h 266"/>
              <a:gd name="T42" fmla="*/ 609600 w 811"/>
              <a:gd name="T43" fmla="*/ 0 h 266"/>
              <a:gd name="T44" fmla="*/ 512763 w 811"/>
              <a:gd name="T45" fmla="*/ 4763 h 266"/>
              <a:gd name="T46" fmla="*/ 422275 w 811"/>
              <a:gd name="T47" fmla="*/ 12700 h 266"/>
              <a:gd name="T48" fmla="*/ 336550 w 811"/>
              <a:gd name="T49" fmla="*/ 25400 h 266"/>
              <a:gd name="T50" fmla="*/ 258763 w 811"/>
              <a:gd name="T51" fmla="*/ 41275 h 266"/>
              <a:gd name="T52" fmla="*/ 188913 w 811"/>
              <a:gd name="T53" fmla="*/ 61913 h 266"/>
              <a:gd name="T54" fmla="*/ 128588 w 811"/>
              <a:gd name="T55" fmla="*/ 85725 h 266"/>
              <a:gd name="T56" fmla="*/ 77788 w 811"/>
              <a:gd name="T57" fmla="*/ 111125 h 266"/>
              <a:gd name="T58" fmla="*/ 39688 w 811"/>
              <a:gd name="T59" fmla="*/ 138113 h 266"/>
              <a:gd name="T60" fmla="*/ 12700 w 811"/>
              <a:gd name="T61" fmla="*/ 168275 h 266"/>
              <a:gd name="T62" fmla="*/ 1588 w 811"/>
              <a:gd name="T63" fmla="*/ 200025 h 266"/>
              <a:gd name="T64" fmla="*/ 3175 w 811"/>
              <a:gd name="T65" fmla="*/ 231775 h 266"/>
              <a:gd name="T66" fmla="*/ 20638 w 811"/>
              <a:gd name="T67" fmla="*/ 261938 h 266"/>
              <a:gd name="T68" fmla="*/ 50800 w 811"/>
              <a:gd name="T69" fmla="*/ 292100 h 266"/>
              <a:gd name="T70" fmla="*/ 93663 w 811"/>
              <a:gd name="T71" fmla="*/ 319088 h 266"/>
              <a:gd name="T72" fmla="*/ 147638 w 811"/>
              <a:gd name="T73" fmla="*/ 344488 h 266"/>
              <a:gd name="T74" fmla="*/ 211138 w 811"/>
              <a:gd name="T75" fmla="*/ 366713 h 266"/>
              <a:gd name="T76" fmla="*/ 284163 w 811"/>
              <a:gd name="T77" fmla="*/ 385763 h 266"/>
              <a:gd name="T78" fmla="*/ 363538 w 811"/>
              <a:gd name="T79" fmla="*/ 400050 h 266"/>
              <a:gd name="T80" fmla="*/ 452438 w 811"/>
              <a:gd name="T81" fmla="*/ 411163 h 266"/>
              <a:gd name="T82" fmla="*/ 544513 w 811"/>
              <a:gd name="T83" fmla="*/ 417513 h 266"/>
              <a:gd name="T84" fmla="*/ 644525 w 811"/>
              <a:gd name="T85" fmla="*/ 420688 h 26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811" h="266">
                <a:moveTo>
                  <a:pt x="406" y="265"/>
                </a:moveTo>
                <a:lnTo>
                  <a:pt x="426" y="265"/>
                </a:lnTo>
                <a:lnTo>
                  <a:pt x="447" y="264"/>
                </a:lnTo>
                <a:lnTo>
                  <a:pt x="467" y="263"/>
                </a:lnTo>
                <a:lnTo>
                  <a:pt x="487" y="262"/>
                </a:lnTo>
                <a:lnTo>
                  <a:pt x="507" y="261"/>
                </a:lnTo>
                <a:lnTo>
                  <a:pt x="526" y="259"/>
                </a:lnTo>
                <a:lnTo>
                  <a:pt x="544" y="257"/>
                </a:lnTo>
                <a:lnTo>
                  <a:pt x="563" y="255"/>
                </a:lnTo>
                <a:lnTo>
                  <a:pt x="581" y="252"/>
                </a:lnTo>
                <a:lnTo>
                  <a:pt x="599" y="249"/>
                </a:lnTo>
                <a:lnTo>
                  <a:pt x="615" y="246"/>
                </a:lnTo>
                <a:lnTo>
                  <a:pt x="632" y="243"/>
                </a:lnTo>
                <a:lnTo>
                  <a:pt x="648" y="239"/>
                </a:lnTo>
                <a:lnTo>
                  <a:pt x="663" y="235"/>
                </a:lnTo>
                <a:lnTo>
                  <a:pt x="677" y="231"/>
                </a:lnTo>
                <a:lnTo>
                  <a:pt x="692" y="226"/>
                </a:lnTo>
                <a:lnTo>
                  <a:pt x="705" y="222"/>
                </a:lnTo>
                <a:lnTo>
                  <a:pt x="718" y="217"/>
                </a:lnTo>
                <a:lnTo>
                  <a:pt x="730" y="212"/>
                </a:lnTo>
                <a:lnTo>
                  <a:pt x="741" y="207"/>
                </a:lnTo>
                <a:lnTo>
                  <a:pt x="751" y="201"/>
                </a:lnTo>
                <a:lnTo>
                  <a:pt x="761" y="196"/>
                </a:lnTo>
                <a:lnTo>
                  <a:pt x="770" y="190"/>
                </a:lnTo>
                <a:lnTo>
                  <a:pt x="778" y="184"/>
                </a:lnTo>
                <a:lnTo>
                  <a:pt x="785" y="178"/>
                </a:lnTo>
                <a:lnTo>
                  <a:pt x="792" y="172"/>
                </a:lnTo>
                <a:lnTo>
                  <a:pt x="797" y="165"/>
                </a:lnTo>
                <a:lnTo>
                  <a:pt x="802" y="159"/>
                </a:lnTo>
                <a:lnTo>
                  <a:pt x="805" y="153"/>
                </a:lnTo>
                <a:lnTo>
                  <a:pt x="808" y="146"/>
                </a:lnTo>
                <a:lnTo>
                  <a:pt x="809" y="139"/>
                </a:lnTo>
                <a:lnTo>
                  <a:pt x="810" y="133"/>
                </a:lnTo>
                <a:lnTo>
                  <a:pt x="809" y="126"/>
                </a:lnTo>
                <a:lnTo>
                  <a:pt x="808" y="119"/>
                </a:lnTo>
                <a:lnTo>
                  <a:pt x="805" y="113"/>
                </a:lnTo>
                <a:lnTo>
                  <a:pt x="802" y="106"/>
                </a:lnTo>
                <a:lnTo>
                  <a:pt x="797" y="100"/>
                </a:lnTo>
                <a:lnTo>
                  <a:pt x="792" y="93"/>
                </a:lnTo>
                <a:lnTo>
                  <a:pt x="785" y="87"/>
                </a:lnTo>
                <a:lnTo>
                  <a:pt x="778" y="81"/>
                </a:lnTo>
                <a:lnTo>
                  <a:pt x="770" y="75"/>
                </a:lnTo>
                <a:lnTo>
                  <a:pt x="761" y="70"/>
                </a:lnTo>
                <a:lnTo>
                  <a:pt x="751" y="64"/>
                </a:lnTo>
                <a:lnTo>
                  <a:pt x="741" y="59"/>
                </a:lnTo>
                <a:lnTo>
                  <a:pt x="730" y="54"/>
                </a:lnTo>
                <a:lnTo>
                  <a:pt x="718" y="48"/>
                </a:lnTo>
                <a:lnTo>
                  <a:pt x="705" y="44"/>
                </a:lnTo>
                <a:lnTo>
                  <a:pt x="692" y="39"/>
                </a:lnTo>
                <a:lnTo>
                  <a:pt x="677" y="35"/>
                </a:lnTo>
                <a:lnTo>
                  <a:pt x="663" y="30"/>
                </a:lnTo>
                <a:lnTo>
                  <a:pt x="648" y="26"/>
                </a:lnTo>
                <a:lnTo>
                  <a:pt x="632" y="22"/>
                </a:lnTo>
                <a:lnTo>
                  <a:pt x="615" y="19"/>
                </a:lnTo>
                <a:lnTo>
                  <a:pt x="599" y="16"/>
                </a:lnTo>
                <a:lnTo>
                  <a:pt x="581" y="13"/>
                </a:lnTo>
                <a:lnTo>
                  <a:pt x="563" y="10"/>
                </a:lnTo>
                <a:lnTo>
                  <a:pt x="544" y="8"/>
                </a:lnTo>
                <a:lnTo>
                  <a:pt x="526" y="6"/>
                </a:lnTo>
                <a:lnTo>
                  <a:pt x="507" y="4"/>
                </a:lnTo>
                <a:lnTo>
                  <a:pt x="487" y="3"/>
                </a:lnTo>
                <a:lnTo>
                  <a:pt x="467" y="2"/>
                </a:lnTo>
                <a:lnTo>
                  <a:pt x="447" y="1"/>
                </a:lnTo>
                <a:lnTo>
                  <a:pt x="426" y="0"/>
                </a:lnTo>
                <a:lnTo>
                  <a:pt x="406" y="0"/>
                </a:lnTo>
                <a:lnTo>
                  <a:pt x="384" y="0"/>
                </a:lnTo>
                <a:lnTo>
                  <a:pt x="364" y="1"/>
                </a:lnTo>
                <a:lnTo>
                  <a:pt x="343" y="2"/>
                </a:lnTo>
                <a:lnTo>
                  <a:pt x="323" y="3"/>
                </a:lnTo>
                <a:lnTo>
                  <a:pt x="304" y="4"/>
                </a:lnTo>
                <a:lnTo>
                  <a:pt x="285" y="6"/>
                </a:lnTo>
                <a:lnTo>
                  <a:pt x="266" y="8"/>
                </a:lnTo>
                <a:lnTo>
                  <a:pt x="247" y="10"/>
                </a:lnTo>
                <a:lnTo>
                  <a:pt x="229" y="13"/>
                </a:lnTo>
                <a:lnTo>
                  <a:pt x="212" y="16"/>
                </a:lnTo>
                <a:lnTo>
                  <a:pt x="195" y="19"/>
                </a:lnTo>
                <a:lnTo>
                  <a:pt x="179" y="22"/>
                </a:lnTo>
                <a:lnTo>
                  <a:pt x="163" y="26"/>
                </a:lnTo>
                <a:lnTo>
                  <a:pt x="148" y="30"/>
                </a:lnTo>
                <a:lnTo>
                  <a:pt x="133" y="35"/>
                </a:lnTo>
                <a:lnTo>
                  <a:pt x="119" y="39"/>
                </a:lnTo>
                <a:lnTo>
                  <a:pt x="106" y="44"/>
                </a:lnTo>
                <a:lnTo>
                  <a:pt x="93" y="48"/>
                </a:lnTo>
                <a:lnTo>
                  <a:pt x="81" y="54"/>
                </a:lnTo>
                <a:lnTo>
                  <a:pt x="69" y="59"/>
                </a:lnTo>
                <a:lnTo>
                  <a:pt x="59" y="64"/>
                </a:lnTo>
                <a:lnTo>
                  <a:pt x="49" y="70"/>
                </a:lnTo>
                <a:lnTo>
                  <a:pt x="40" y="75"/>
                </a:lnTo>
                <a:lnTo>
                  <a:pt x="32" y="81"/>
                </a:lnTo>
                <a:lnTo>
                  <a:pt x="25" y="87"/>
                </a:lnTo>
                <a:lnTo>
                  <a:pt x="19" y="93"/>
                </a:lnTo>
                <a:lnTo>
                  <a:pt x="13" y="100"/>
                </a:lnTo>
                <a:lnTo>
                  <a:pt x="8" y="106"/>
                </a:lnTo>
                <a:lnTo>
                  <a:pt x="5" y="113"/>
                </a:lnTo>
                <a:lnTo>
                  <a:pt x="2" y="119"/>
                </a:lnTo>
                <a:lnTo>
                  <a:pt x="1" y="126"/>
                </a:lnTo>
                <a:lnTo>
                  <a:pt x="0" y="133"/>
                </a:lnTo>
                <a:lnTo>
                  <a:pt x="1" y="139"/>
                </a:lnTo>
                <a:lnTo>
                  <a:pt x="2" y="146"/>
                </a:lnTo>
                <a:lnTo>
                  <a:pt x="5" y="153"/>
                </a:lnTo>
                <a:lnTo>
                  <a:pt x="8" y="159"/>
                </a:lnTo>
                <a:lnTo>
                  <a:pt x="13" y="165"/>
                </a:lnTo>
                <a:lnTo>
                  <a:pt x="19" y="172"/>
                </a:lnTo>
                <a:lnTo>
                  <a:pt x="25" y="178"/>
                </a:lnTo>
                <a:lnTo>
                  <a:pt x="32" y="184"/>
                </a:lnTo>
                <a:lnTo>
                  <a:pt x="40" y="190"/>
                </a:lnTo>
                <a:lnTo>
                  <a:pt x="49" y="196"/>
                </a:lnTo>
                <a:lnTo>
                  <a:pt x="59" y="201"/>
                </a:lnTo>
                <a:lnTo>
                  <a:pt x="69" y="207"/>
                </a:lnTo>
                <a:lnTo>
                  <a:pt x="81" y="212"/>
                </a:lnTo>
                <a:lnTo>
                  <a:pt x="93" y="217"/>
                </a:lnTo>
                <a:lnTo>
                  <a:pt x="106" y="222"/>
                </a:lnTo>
                <a:lnTo>
                  <a:pt x="119" y="226"/>
                </a:lnTo>
                <a:lnTo>
                  <a:pt x="133" y="231"/>
                </a:lnTo>
                <a:lnTo>
                  <a:pt x="148" y="235"/>
                </a:lnTo>
                <a:lnTo>
                  <a:pt x="163" y="239"/>
                </a:lnTo>
                <a:lnTo>
                  <a:pt x="179" y="243"/>
                </a:lnTo>
                <a:lnTo>
                  <a:pt x="195" y="246"/>
                </a:lnTo>
                <a:lnTo>
                  <a:pt x="212" y="249"/>
                </a:lnTo>
                <a:lnTo>
                  <a:pt x="229" y="252"/>
                </a:lnTo>
                <a:lnTo>
                  <a:pt x="247" y="255"/>
                </a:lnTo>
                <a:lnTo>
                  <a:pt x="266" y="257"/>
                </a:lnTo>
                <a:lnTo>
                  <a:pt x="285" y="259"/>
                </a:lnTo>
                <a:lnTo>
                  <a:pt x="304" y="261"/>
                </a:lnTo>
                <a:lnTo>
                  <a:pt x="323" y="262"/>
                </a:lnTo>
                <a:lnTo>
                  <a:pt x="343" y="263"/>
                </a:lnTo>
                <a:lnTo>
                  <a:pt x="364" y="264"/>
                </a:lnTo>
                <a:lnTo>
                  <a:pt x="384" y="265"/>
                </a:lnTo>
                <a:lnTo>
                  <a:pt x="406" y="265"/>
                </a:lnTo>
              </a:path>
            </a:pathLst>
          </a:custGeom>
          <a:solidFill>
            <a:srgbClr val="33FF8F"/>
          </a:solidFill>
          <a:ln w="12700" cap="rnd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F70F0D9F-B77B-0E47-A175-EE7265403587}"/>
              </a:ext>
            </a:extLst>
          </p:cNvPr>
          <p:cNvSpPr>
            <a:spLocks/>
          </p:cNvSpPr>
          <p:nvPr/>
        </p:nvSpPr>
        <p:spPr bwMode="auto">
          <a:xfrm>
            <a:off x="7772331" y="2428423"/>
            <a:ext cx="1285875" cy="422275"/>
          </a:xfrm>
          <a:custGeom>
            <a:avLst/>
            <a:gdLst>
              <a:gd name="T0" fmla="*/ 708025 w 810"/>
              <a:gd name="T1" fmla="*/ 419100 h 266"/>
              <a:gd name="T2" fmla="*/ 803275 w 810"/>
              <a:gd name="T3" fmla="*/ 414338 h 266"/>
              <a:gd name="T4" fmla="*/ 892175 w 810"/>
              <a:gd name="T5" fmla="*/ 404813 h 266"/>
              <a:gd name="T6" fmla="*/ 974725 w 810"/>
              <a:gd name="T7" fmla="*/ 390525 h 266"/>
              <a:gd name="T8" fmla="*/ 1050925 w 810"/>
              <a:gd name="T9" fmla="*/ 373063 h 266"/>
              <a:gd name="T10" fmla="*/ 1117600 w 810"/>
              <a:gd name="T11" fmla="*/ 352425 h 266"/>
              <a:gd name="T12" fmla="*/ 1174750 w 810"/>
              <a:gd name="T13" fmla="*/ 328613 h 266"/>
              <a:gd name="T14" fmla="*/ 1220788 w 810"/>
              <a:gd name="T15" fmla="*/ 301625 h 266"/>
              <a:gd name="T16" fmla="*/ 1255713 w 810"/>
              <a:gd name="T17" fmla="*/ 273050 h 266"/>
              <a:gd name="T18" fmla="*/ 1277938 w 810"/>
              <a:gd name="T19" fmla="*/ 242888 h 266"/>
              <a:gd name="T20" fmla="*/ 1284288 w 810"/>
              <a:gd name="T21" fmla="*/ 211138 h 266"/>
              <a:gd name="T22" fmla="*/ 1277938 w 810"/>
              <a:gd name="T23" fmla="*/ 179388 h 266"/>
              <a:gd name="T24" fmla="*/ 1255713 w 810"/>
              <a:gd name="T25" fmla="*/ 147638 h 266"/>
              <a:gd name="T26" fmla="*/ 1220788 w 810"/>
              <a:gd name="T27" fmla="*/ 119063 h 266"/>
              <a:gd name="T28" fmla="*/ 1174750 w 810"/>
              <a:gd name="T29" fmla="*/ 93663 h 266"/>
              <a:gd name="T30" fmla="*/ 1117600 w 810"/>
              <a:gd name="T31" fmla="*/ 69850 h 266"/>
              <a:gd name="T32" fmla="*/ 1050925 w 810"/>
              <a:gd name="T33" fmla="*/ 47625 h 266"/>
              <a:gd name="T34" fmla="*/ 974725 w 810"/>
              <a:gd name="T35" fmla="*/ 30163 h 266"/>
              <a:gd name="T36" fmla="*/ 892175 w 810"/>
              <a:gd name="T37" fmla="*/ 15875 h 266"/>
              <a:gd name="T38" fmla="*/ 803275 w 810"/>
              <a:gd name="T39" fmla="*/ 6350 h 266"/>
              <a:gd name="T40" fmla="*/ 708025 w 810"/>
              <a:gd name="T41" fmla="*/ 1588 h 266"/>
              <a:gd name="T42" fmla="*/ 609600 w 810"/>
              <a:gd name="T43" fmla="*/ 0 h 266"/>
              <a:gd name="T44" fmla="*/ 511175 w 810"/>
              <a:gd name="T45" fmla="*/ 4763 h 266"/>
              <a:gd name="T46" fmla="*/ 420688 w 810"/>
              <a:gd name="T47" fmla="*/ 12700 h 266"/>
              <a:gd name="T48" fmla="*/ 334963 w 810"/>
              <a:gd name="T49" fmla="*/ 25400 h 266"/>
              <a:gd name="T50" fmla="*/ 257175 w 810"/>
              <a:gd name="T51" fmla="*/ 41275 h 266"/>
              <a:gd name="T52" fmla="*/ 188913 w 810"/>
              <a:gd name="T53" fmla="*/ 61913 h 266"/>
              <a:gd name="T54" fmla="*/ 127000 w 810"/>
              <a:gd name="T55" fmla="*/ 85725 h 266"/>
              <a:gd name="T56" fmla="*/ 77788 w 810"/>
              <a:gd name="T57" fmla="*/ 111125 h 266"/>
              <a:gd name="T58" fmla="*/ 39688 w 810"/>
              <a:gd name="T59" fmla="*/ 138113 h 266"/>
              <a:gd name="T60" fmla="*/ 12700 w 810"/>
              <a:gd name="T61" fmla="*/ 168275 h 266"/>
              <a:gd name="T62" fmla="*/ 0 w 810"/>
              <a:gd name="T63" fmla="*/ 200025 h 266"/>
              <a:gd name="T64" fmla="*/ 3175 w 810"/>
              <a:gd name="T65" fmla="*/ 231775 h 266"/>
              <a:gd name="T66" fmla="*/ 20638 w 810"/>
              <a:gd name="T67" fmla="*/ 261938 h 266"/>
              <a:gd name="T68" fmla="*/ 50800 w 810"/>
              <a:gd name="T69" fmla="*/ 292100 h 266"/>
              <a:gd name="T70" fmla="*/ 93663 w 810"/>
              <a:gd name="T71" fmla="*/ 319088 h 266"/>
              <a:gd name="T72" fmla="*/ 146050 w 810"/>
              <a:gd name="T73" fmla="*/ 344488 h 266"/>
              <a:gd name="T74" fmla="*/ 209550 w 810"/>
              <a:gd name="T75" fmla="*/ 366713 h 266"/>
              <a:gd name="T76" fmla="*/ 282575 w 810"/>
              <a:gd name="T77" fmla="*/ 385763 h 266"/>
              <a:gd name="T78" fmla="*/ 363538 w 810"/>
              <a:gd name="T79" fmla="*/ 400050 h 266"/>
              <a:gd name="T80" fmla="*/ 450850 w 810"/>
              <a:gd name="T81" fmla="*/ 411163 h 266"/>
              <a:gd name="T82" fmla="*/ 544513 w 810"/>
              <a:gd name="T83" fmla="*/ 417513 h 266"/>
              <a:gd name="T84" fmla="*/ 641350 w 810"/>
              <a:gd name="T85" fmla="*/ 420688 h 26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810" h="266">
                <a:moveTo>
                  <a:pt x="404" y="265"/>
                </a:moveTo>
                <a:lnTo>
                  <a:pt x="425" y="265"/>
                </a:lnTo>
                <a:lnTo>
                  <a:pt x="446" y="264"/>
                </a:lnTo>
                <a:lnTo>
                  <a:pt x="466" y="263"/>
                </a:lnTo>
                <a:lnTo>
                  <a:pt x="486" y="262"/>
                </a:lnTo>
                <a:lnTo>
                  <a:pt x="506" y="261"/>
                </a:lnTo>
                <a:lnTo>
                  <a:pt x="525" y="259"/>
                </a:lnTo>
                <a:lnTo>
                  <a:pt x="544" y="257"/>
                </a:lnTo>
                <a:lnTo>
                  <a:pt x="562" y="255"/>
                </a:lnTo>
                <a:lnTo>
                  <a:pt x="580" y="252"/>
                </a:lnTo>
                <a:lnTo>
                  <a:pt x="597" y="249"/>
                </a:lnTo>
                <a:lnTo>
                  <a:pt x="614" y="246"/>
                </a:lnTo>
                <a:lnTo>
                  <a:pt x="631" y="243"/>
                </a:lnTo>
                <a:lnTo>
                  <a:pt x="647" y="239"/>
                </a:lnTo>
                <a:lnTo>
                  <a:pt x="662" y="235"/>
                </a:lnTo>
                <a:lnTo>
                  <a:pt x="677" y="231"/>
                </a:lnTo>
                <a:lnTo>
                  <a:pt x="691" y="226"/>
                </a:lnTo>
                <a:lnTo>
                  <a:pt x="704" y="222"/>
                </a:lnTo>
                <a:lnTo>
                  <a:pt x="716" y="217"/>
                </a:lnTo>
                <a:lnTo>
                  <a:pt x="729" y="212"/>
                </a:lnTo>
                <a:lnTo>
                  <a:pt x="740" y="207"/>
                </a:lnTo>
                <a:lnTo>
                  <a:pt x="750" y="201"/>
                </a:lnTo>
                <a:lnTo>
                  <a:pt x="760" y="196"/>
                </a:lnTo>
                <a:lnTo>
                  <a:pt x="769" y="190"/>
                </a:lnTo>
                <a:lnTo>
                  <a:pt x="778" y="184"/>
                </a:lnTo>
                <a:lnTo>
                  <a:pt x="784" y="178"/>
                </a:lnTo>
                <a:lnTo>
                  <a:pt x="791" y="172"/>
                </a:lnTo>
                <a:lnTo>
                  <a:pt x="797" y="165"/>
                </a:lnTo>
                <a:lnTo>
                  <a:pt x="801" y="159"/>
                </a:lnTo>
                <a:lnTo>
                  <a:pt x="805" y="153"/>
                </a:lnTo>
                <a:lnTo>
                  <a:pt x="807" y="146"/>
                </a:lnTo>
                <a:lnTo>
                  <a:pt x="809" y="139"/>
                </a:lnTo>
                <a:lnTo>
                  <a:pt x="809" y="133"/>
                </a:lnTo>
                <a:lnTo>
                  <a:pt x="809" y="126"/>
                </a:lnTo>
                <a:lnTo>
                  <a:pt x="807" y="119"/>
                </a:lnTo>
                <a:lnTo>
                  <a:pt x="805" y="113"/>
                </a:lnTo>
                <a:lnTo>
                  <a:pt x="801" y="106"/>
                </a:lnTo>
                <a:lnTo>
                  <a:pt x="797" y="100"/>
                </a:lnTo>
                <a:lnTo>
                  <a:pt x="791" y="93"/>
                </a:lnTo>
                <a:lnTo>
                  <a:pt x="784" y="87"/>
                </a:lnTo>
                <a:lnTo>
                  <a:pt x="778" y="81"/>
                </a:lnTo>
                <a:lnTo>
                  <a:pt x="769" y="75"/>
                </a:lnTo>
                <a:lnTo>
                  <a:pt x="760" y="70"/>
                </a:lnTo>
                <a:lnTo>
                  <a:pt x="750" y="64"/>
                </a:lnTo>
                <a:lnTo>
                  <a:pt x="740" y="59"/>
                </a:lnTo>
                <a:lnTo>
                  <a:pt x="729" y="54"/>
                </a:lnTo>
                <a:lnTo>
                  <a:pt x="716" y="48"/>
                </a:lnTo>
                <a:lnTo>
                  <a:pt x="704" y="44"/>
                </a:lnTo>
                <a:lnTo>
                  <a:pt x="691" y="39"/>
                </a:lnTo>
                <a:lnTo>
                  <a:pt x="677" y="35"/>
                </a:lnTo>
                <a:lnTo>
                  <a:pt x="662" y="30"/>
                </a:lnTo>
                <a:lnTo>
                  <a:pt x="647" y="26"/>
                </a:lnTo>
                <a:lnTo>
                  <a:pt x="631" y="22"/>
                </a:lnTo>
                <a:lnTo>
                  <a:pt x="614" y="19"/>
                </a:lnTo>
                <a:lnTo>
                  <a:pt x="597" y="16"/>
                </a:lnTo>
                <a:lnTo>
                  <a:pt x="580" y="13"/>
                </a:lnTo>
                <a:lnTo>
                  <a:pt x="562" y="10"/>
                </a:lnTo>
                <a:lnTo>
                  <a:pt x="544" y="8"/>
                </a:lnTo>
                <a:lnTo>
                  <a:pt x="525" y="6"/>
                </a:lnTo>
                <a:lnTo>
                  <a:pt x="506" y="4"/>
                </a:lnTo>
                <a:lnTo>
                  <a:pt x="486" y="3"/>
                </a:lnTo>
                <a:lnTo>
                  <a:pt x="466" y="2"/>
                </a:lnTo>
                <a:lnTo>
                  <a:pt x="446" y="1"/>
                </a:lnTo>
                <a:lnTo>
                  <a:pt x="425" y="0"/>
                </a:lnTo>
                <a:lnTo>
                  <a:pt x="404" y="0"/>
                </a:lnTo>
                <a:lnTo>
                  <a:pt x="384" y="0"/>
                </a:lnTo>
                <a:lnTo>
                  <a:pt x="363" y="1"/>
                </a:lnTo>
                <a:lnTo>
                  <a:pt x="343" y="2"/>
                </a:lnTo>
                <a:lnTo>
                  <a:pt x="322" y="3"/>
                </a:lnTo>
                <a:lnTo>
                  <a:pt x="303" y="4"/>
                </a:lnTo>
                <a:lnTo>
                  <a:pt x="284" y="6"/>
                </a:lnTo>
                <a:lnTo>
                  <a:pt x="265" y="8"/>
                </a:lnTo>
                <a:lnTo>
                  <a:pt x="247" y="10"/>
                </a:lnTo>
                <a:lnTo>
                  <a:pt x="229" y="13"/>
                </a:lnTo>
                <a:lnTo>
                  <a:pt x="211" y="16"/>
                </a:lnTo>
                <a:lnTo>
                  <a:pt x="195" y="19"/>
                </a:lnTo>
                <a:lnTo>
                  <a:pt x="178" y="22"/>
                </a:lnTo>
                <a:lnTo>
                  <a:pt x="162" y="26"/>
                </a:lnTo>
                <a:lnTo>
                  <a:pt x="147" y="30"/>
                </a:lnTo>
                <a:lnTo>
                  <a:pt x="132" y="35"/>
                </a:lnTo>
                <a:lnTo>
                  <a:pt x="119" y="39"/>
                </a:lnTo>
                <a:lnTo>
                  <a:pt x="105" y="44"/>
                </a:lnTo>
                <a:lnTo>
                  <a:pt x="92" y="48"/>
                </a:lnTo>
                <a:lnTo>
                  <a:pt x="80" y="54"/>
                </a:lnTo>
                <a:lnTo>
                  <a:pt x="69" y="59"/>
                </a:lnTo>
                <a:lnTo>
                  <a:pt x="59" y="64"/>
                </a:lnTo>
                <a:lnTo>
                  <a:pt x="49" y="70"/>
                </a:lnTo>
                <a:lnTo>
                  <a:pt x="40" y="75"/>
                </a:lnTo>
                <a:lnTo>
                  <a:pt x="32" y="81"/>
                </a:lnTo>
                <a:lnTo>
                  <a:pt x="25" y="87"/>
                </a:lnTo>
                <a:lnTo>
                  <a:pt x="18" y="93"/>
                </a:lnTo>
                <a:lnTo>
                  <a:pt x="13" y="100"/>
                </a:lnTo>
                <a:lnTo>
                  <a:pt x="8" y="106"/>
                </a:lnTo>
                <a:lnTo>
                  <a:pt x="4" y="113"/>
                </a:lnTo>
                <a:lnTo>
                  <a:pt x="2" y="119"/>
                </a:lnTo>
                <a:lnTo>
                  <a:pt x="0" y="126"/>
                </a:lnTo>
                <a:lnTo>
                  <a:pt x="0" y="133"/>
                </a:lnTo>
                <a:lnTo>
                  <a:pt x="0" y="139"/>
                </a:lnTo>
                <a:lnTo>
                  <a:pt x="2" y="146"/>
                </a:lnTo>
                <a:lnTo>
                  <a:pt x="4" y="153"/>
                </a:lnTo>
                <a:lnTo>
                  <a:pt x="8" y="159"/>
                </a:lnTo>
                <a:lnTo>
                  <a:pt x="13" y="165"/>
                </a:lnTo>
                <a:lnTo>
                  <a:pt x="18" y="172"/>
                </a:lnTo>
                <a:lnTo>
                  <a:pt x="25" y="178"/>
                </a:lnTo>
                <a:lnTo>
                  <a:pt x="32" y="184"/>
                </a:lnTo>
                <a:lnTo>
                  <a:pt x="40" y="190"/>
                </a:lnTo>
                <a:lnTo>
                  <a:pt x="49" y="196"/>
                </a:lnTo>
                <a:lnTo>
                  <a:pt x="59" y="201"/>
                </a:lnTo>
                <a:lnTo>
                  <a:pt x="69" y="207"/>
                </a:lnTo>
                <a:lnTo>
                  <a:pt x="80" y="212"/>
                </a:lnTo>
                <a:lnTo>
                  <a:pt x="92" y="217"/>
                </a:lnTo>
                <a:lnTo>
                  <a:pt x="105" y="222"/>
                </a:lnTo>
                <a:lnTo>
                  <a:pt x="119" y="226"/>
                </a:lnTo>
                <a:lnTo>
                  <a:pt x="132" y="231"/>
                </a:lnTo>
                <a:lnTo>
                  <a:pt x="147" y="235"/>
                </a:lnTo>
                <a:lnTo>
                  <a:pt x="162" y="239"/>
                </a:lnTo>
                <a:lnTo>
                  <a:pt x="178" y="243"/>
                </a:lnTo>
                <a:lnTo>
                  <a:pt x="195" y="246"/>
                </a:lnTo>
                <a:lnTo>
                  <a:pt x="211" y="249"/>
                </a:lnTo>
                <a:lnTo>
                  <a:pt x="229" y="252"/>
                </a:lnTo>
                <a:lnTo>
                  <a:pt x="247" y="255"/>
                </a:lnTo>
                <a:lnTo>
                  <a:pt x="265" y="257"/>
                </a:lnTo>
                <a:lnTo>
                  <a:pt x="284" y="259"/>
                </a:lnTo>
                <a:lnTo>
                  <a:pt x="303" y="261"/>
                </a:lnTo>
                <a:lnTo>
                  <a:pt x="322" y="262"/>
                </a:lnTo>
                <a:lnTo>
                  <a:pt x="343" y="263"/>
                </a:lnTo>
                <a:lnTo>
                  <a:pt x="363" y="264"/>
                </a:lnTo>
                <a:lnTo>
                  <a:pt x="384" y="265"/>
                </a:lnTo>
                <a:lnTo>
                  <a:pt x="404" y="265"/>
                </a:lnTo>
              </a:path>
            </a:pathLst>
          </a:custGeom>
          <a:solidFill>
            <a:srgbClr val="19FF82"/>
          </a:solidFill>
          <a:ln w="12700" cap="rnd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AFF54D09-A4ED-9E4F-8854-E5C61285B3B0}"/>
              </a:ext>
            </a:extLst>
          </p:cNvPr>
          <p:cNvSpPr>
            <a:spLocks/>
          </p:cNvSpPr>
          <p:nvPr/>
        </p:nvSpPr>
        <p:spPr bwMode="auto">
          <a:xfrm>
            <a:off x="2184331" y="2042660"/>
            <a:ext cx="1285875" cy="423863"/>
          </a:xfrm>
          <a:custGeom>
            <a:avLst/>
            <a:gdLst>
              <a:gd name="T0" fmla="*/ 708025 w 810"/>
              <a:gd name="T1" fmla="*/ 422275 h 267"/>
              <a:gd name="T2" fmla="*/ 803275 w 810"/>
              <a:gd name="T3" fmla="*/ 415925 h 267"/>
              <a:gd name="T4" fmla="*/ 892175 w 810"/>
              <a:gd name="T5" fmla="*/ 406400 h 267"/>
              <a:gd name="T6" fmla="*/ 976313 w 810"/>
              <a:gd name="T7" fmla="*/ 390525 h 267"/>
              <a:gd name="T8" fmla="*/ 1050925 w 810"/>
              <a:gd name="T9" fmla="*/ 374650 h 267"/>
              <a:gd name="T10" fmla="*/ 1117600 w 810"/>
              <a:gd name="T11" fmla="*/ 352425 h 267"/>
              <a:gd name="T12" fmla="*/ 1174750 w 810"/>
              <a:gd name="T13" fmla="*/ 328613 h 267"/>
              <a:gd name="T14" fmla="*/ 1220788 w 810"/>
              <a:gd name="T15" fmla="*/ 303213 h 267"/>
              <a:gd name="T16" fmla="*/ 1255713 w 810"/>
              <a:gd name="T17" fmla="*/ 273050 h 267"/>
              <a:gd name="T18" fmla="*/ 1276350 w 810"/>
              <a:gd name="T19" fmla="*/ 242888 h 267"/>
              <a:gd name="T20" fmla="*/ 1284288 w 810"/>
              <a:gd name="T21" fmla="*/ 211138 h 267"/>
              <a:gd name="T22" fmla="*/ 1276350 w 810"/>
              <a:gd name="T23" fmla="*/ 179388 h 267"/>
              <a:gd name="T24" fmla="*/ 1255713 w 810"/>
              <a:gd name="T25" fmla="*/ 147638 h 267"/>
              <a:gd name="T26" fmla="*/ 1220788 w 810"/>
              <a:gd name="T27" fmla="*/ 119063 h 267"/>
              <a:gd name="T28" fmla="*/ 1174750 w 810"/>
              <a:gd name="T29" fmla="*/ 93663 h 267"/>
              <a:gd name="T30" fmla="*/ 1117600 w 810"/>
              <a:gd name="T31" fmla="*/ 69850 h 267"/>
              <a:gd name="T32" fmla="*/ 1050925 w 810"/>
              <a:gd name="T33" fmla="*/ 47625 h 267"/>
              <a:gd name="T34" fmla="*/ 976313 w 810"/>
              <a:gd name="T35" fmla="*/ 30163 h 267"/>
              <a:gd name="T36" fmla="*/ 892175 w 810"/>
              <a:gd name="T37" fmla="*/ 15875 h 267"/>
              <a:gd name="T38" fmla="*/ 803275 w 810"/>
              <a:gd name="T39" fmla="*/ 6350 h 267"/>
              <a:gd name="T40" fmla="*/ 708025 w 810"/>
              <a:gd name="T41" fmla="*/ 0 h 267"/>
              <a:gd name="T42" fmla="*/ 609600 w 810"/>
              <a:gd name="T43" fmla="*/ 0 h 267"/>
              <a:gd name="T44" fmla="*/ 512763 w 810"/>
              <a:gd name="T45" fmla="*/ 4763 h 267"/>
              <a:gd name="T46" fmla="*/ 422275 w 810"/>
              <a:gd name="T47" fmla="*/ 12700 h 267"/>
              <a:gd name="T48" fmla="*/ 336550 w 810"/>
              <a:gd name="T49" fmla="*/ 25400 h 267"/>
              <a:gd name="T50" fmla="*/ 257175 w 810"/>
              <a:gd name="T51" fmla="*/ 41275 h 267"/>
              <a:gd name="T52" fmla="*/ 188913 w 810"/>
              <a:gd name="T53" fmla="*/ 60325 h 267"/>
              <a:gd name="T54" fmla="*/ 128588 w 810"/>
              <a:gd name="T55" fmla="*/ 84138 h 267"/>
              <a:gd name="T56" fmla="*/ 77788 w 810"/>
              <a:gd name="T57" fmla="*/ 111125 h 267"/>
              <a:gd name="T58" fmla="*/ 39688 w 810"/>
              <a:gd name="T59" fmla="*/ 138113 h 267"/>
              <a:gd name="T60" fmla="*/ 12700 w 810"/>
              <a:gd name="T61" fmla="*/ 168275 h 267"/>
              <a:gd name="T62" fmla="*/ 1588 w 810"/>
              <a:gd name="T63" fmla="*/ 200025 h 267"/>
              <a:gd name="T64" fmla="*/ 3175 w 810"/>
              <a:gd name="T65" fmla="*/ 233363 h 267"/>
              <a:gd name="T66" fmla="*/ 20638 w 810"/>
              <a:gd name="T67" fmla="*/ 263525 h 267"/>
              <a:gd name="T68" fmla="*/ 50800 w 810"/>
              <a:gd name="T69" fmla="*/ 293688 h 267"/>
              <a:gd name="T70" fmla="*/ 93663 w 810"/>
              <a:gd name="T71" fmla="*/ 320675 h 267"/>
              <a:gd name="T72" fmla="*/ 147638 w 810"/>
              <a:gd name="T73" fmla="*/ 346075 h 267"/>
              <a:gd name="T74" fmla="*/ 209550 w 810"/>
              <a:gd name="T75" fmla="*/ 368300 h 267"/>
              <a:gd name="T76" fmla="*/ 284163 w 810"/>
              <a:gd name="T77" fmla="*/ 385763 h 267"/>
              <a:gd name="T78" fmla="*/ 363538 w 810"/>
              <a:gd name="T79" fmla="*/ 401638 h 267"/>
              <a:gd name="T80" fmla="*/ 452438 w 810"/>
              <a:gd name="T81" fmla="*/ 412750 h 267"/>
              <a:gd name="T82" fmla="*/ 544513 w 810"/>
              <a:gd name="T83" fmla="*/ 419100 h 267"/>
              <a:gd name="T84" fmla="*/ 642938 w 810"/>
              <a:gd name="T85" fmla="*/ 422275 h 267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810" h="267">
                <a:moveTo>
                  <a:pt x="405" y="266"/>
                </a:moveTo>
                <a:lnTo>
                  <a:pt x="426" y="266"/>
                </a:lnTo>
                <a:lnTo>
                  <a:pt x="446" y="266"/>
                </a:lnTo>
                <a:lnTo>
                  <a:pt x="467" y="264"/>
                </a:lnTo>
                <a:lnTo>
                  <a:pt x="487" y="263"/>
                </a:lnTo>
                <a:lnTo>
                  <a:pt x="506" y="262"/>
                </a:lnTo>
                <a:lnTo>
                  <a:pt x="525" y="260"/>
                </a:lnTo>
                <a:lnTo>
                  <a:pt x="544" y="258"/>
                </a:lnTo>
                <a:lnTo>
                  <a:pt x="562" y="256"/>
                </a:lnTo>
                <a:lnTo>
                  <a:pt x="580" y="253"/>
                </a:lnTo>
                <a:lnTo>
                  <a:pt x="598" y="250"/>
                </a:lnTo>
                <a:lnTo>
                  <a:pt x="615" y="246"/>
                </a:lnTo>
                <a:lnTo>
                  <a:pt x="631" y="243"/>
                </a:lnTo>
                <a:lnTo>
                  <a:pt x="647" y="240"/>
                </a:lnTo>
                <a:lnTo>
                  <a:pt x="662" y="236"/>
                </a:lnTo>
                <a:lnTo>
                  <a:pt x="677" y="232"/>
                </a:lnTo>
                <a:lnTo>
                  <a:pt x="691" y="227"/>
                </a:lnTo>
                <a:lnTo>
                  <a:pt x="704" y="222"/>
                </a:lnTo>
                <a:lnTo>
                  <a:pt x="717" y="218"/>
                </a:lnTo>
                <a:lnTo>
                  <a:pt x="729" y="212"/>
                </a:lnTo>
                <a:lnTo>
                  <a:pt x="740" y="207"/>
                </a:lnTo>
                <a:lnTo>
                  <a:pt x="751" y="202"/>
                </a:lnTo>
                <a:lnTo>
                  <a:pt x="760" y="196"/>
                </a:lnTo>
                <a:lnTo>
                  <a:pt x="769" y="191"/>
                </a:lnTo>
                <a:lnTo>
                  <a:pt x="777" y="185"/>
                </a:lnTo>
                <a:lnTo>
                  <a:pt x="785" y="179"/>
                </a:lnTo>
                <a:lnTo>
                  <a:pt x="791" y="172"/>
                </a:lnTo>
                <a:lnTo>
                  <a:pt x="796" y="166"/>
                </a:lnTo>
                <a:lnTo>
                  <a:pt x="801" y="159"/>
                </a:lnTo>
                <a:lnTo>
                  <a:pt x="804" y="153"/>
                </a:lnTo>
                <a:lnTo>
                  <a:pt x="806" y="147"/>
                </a:lnTo>
                <a:lnTo>
                  <a:pt x="808" y="140"/>
                </a:lnTo>
                <a:lnTo>
                  <a:pt x="809" y="133"/>
                </a:lnTo>
                <a:lnTo>
                  <a:pt x="808" y="126"/>
                </a:lnTo>
                <a:lnTo>
                  <a:pt x="806" y="119"/>
                </a:lnTo>
                <a:lnTo>
                  <a:pt x="804" y="113"/>
                </a:lnTo>
                <a:lnTo>
                  <a:pt x="801" y="106"/>
                </a:lnTo>
                <a:lnTo>
                  <a:pt x="796" y="100"/>
                </a:lnTo>
                <a:lnTo>
                  <a:pt x="791" y="93"/>
                </a:lnTo>
                <a:lnTo>
                  <a:pt x="785" y="87"/>
                </a:lnTo>
                <a:lnTo>
                  <a:pt x="777" y="81"/>
                </a:lnTo>
                <a:lnTo>
                  <a:pt x="769" y="75"/>
                </a:lnTo>
                <a:lnTo>
                  <a:pt x="760" y="70"/>
                </a:lnTo>
                <a:lnTo>
                  <a:pt x="751" y="64"/>
                </a:lnTo>
                <a:lnTo>
                  <a:pt x="740" y="59"/>
                </a:lnTo>
                <a:lnTo>
                  <a:pt x="729" y="53"/>
                </a:lnTo>
                <a:lnTo>
                  <a:pt x="717" y="48"/>
                </a:lnTo>
                <a:lnTo>
                  <a:pt x="704" y="44"/>
                </a:lnTo>
                <a:lnTo>
                  <a:pt x="691" y="38"/>
                </a:lnTo>
                <a:lnTo>
                  <a:pt x="677" y="34"/>
                </a:lnTo>
                <a:lnTo>
                  <a:pt x="662" y="30"/>
                </a:lnTo>
                <a:lnTo>
                  <a:pt x="647" y="26"/>
                </a:lnTo>
                <a:lnTo>
                  <a:pt x="631" y="22"/>
                </a:lnTo>
                <a:lnTo>
                  <a:pt x="615" y="19"/>
                </a:lnTo>
                <a:lnTo>
                  <a:pt x="598" y="16"/>
                </a:lnTo>
                <a:lnTo>
                  <a:pt x="580" y="13"/>
                </a:lnTo>
                <a:lnTo>
                  <a:pt x="562" y="10"/>
                </a:lnTo>
                <a:lnTo>
                  <a:pt x="544" y="8"/>
                </a:lnTo>
                <a:lnTo>
                  <a:pt x="525" y="6"/>
                </a:lnTo>
                <a:lnTo>
                  <a:pt x="506" y="4"/>
                </a:lnTo>
                <a:lnTo>
                  <a:pt x="487" y="3"/>
                </a:lnTo>
                <a:lnTo>
                  <a:pt x="467" y="2"/>
                </a:lnTo>
                <a:lnTo>
                  <a:pt x="446" y="0"/>
                </a:lnTo>
                <a:lnTo>
                  <a:pt x="426" y="0"/>
                </a:lnTo>
                <a:lnTo>
                  <a:pt x="405" y="0"/>
                </a:lnTo>
                <a:lnTo>
                  <a:pt x="384" y="0"/>
                </a:lnTo>
                <a:lnTo>
                  <a:pt x="363" y="0"/>
                </a:lnTo>
                <a:lnTo>
                  <a:pt x="343" y="2"/>
                </a:lnTo>
                <a:lnTo>
                  <a:pt x="323" y="3"/>
                </a:lnTo>
                <a:lnTo>
                  <a:pt x="304" y="4"/>
                </a:lnTo>
                <a:lnTo>
                  <a:pt x="285" y="6"/>
                </a:lnTo>
                <a:lnTo>
                  <a:pt x="266" y="8"/>
                </a:lnTo>
                <a:lnTo>
                  <a:pt x="247" y="10"/>
                </a:lnTo>
                <a:lnTo>
                  <a:pt x="229" y="13"/>
                </a:lnTo>
                <a:lnTo>
                  <a:pt x="212" y="16"/>
                </a:lnTo>
                <a:lnTo>
                  <a:pt x="195" y="19"/>
                </a:lnTo>
                <a:lnTo>
                  <a:pt x="179" y="22"/>
                </a:lnTo>
                <a:lnTo>
                  <a:pt x="162" y="26"/>
                </a:lnTo>
                <a:lnTo>
                  <a:pt x="147" y="30"/>
                </a:lnTo>
                <a:lnTo>
                  <a:pt x="132" y="34"/>
                </a:lnTo>
                <a:lnTo>
                  <a:pt x="119" y="38"/>
                </a:lnTo>
                <a:lnTo>
                  <a:pt x="105" y="44"/>
                </a:lnTo>
                <a:lnTo>
                  <a:pt x="93" y="48"/>
                </a:lnTo>
                <a:lnTo>
                  <a:pt x="81" y="53"/>
                </a:lnTo>
                <a:lnTo>
                  <a:pt x="69" y="59"/>
                </a:lnTo>
                <a:lnTo>
                  <a:pt x="59" y="64"/>
                </a:lnTo>
                <a:lnTo>
                  <a:pt x="49" y="70"/>
                </a:lnTo>
                <a:lnTo>
                  <a:pt x="40" y="75"/>
                </a:lnTo>
                <a:lnTo>
                  <a:pt x="32" y="81"/>
                </a:lnTo>
                <a:lnTo>
                  <a:pt x="25" y="87"/>
                </a:lnTo>
                <a:lnTo>
                  <a:pt x="18" y="93"/>
                </a:lnTo>
                <a:lnTo>
                  <a:pt x="13" y="100"/>
                </a:lnTo>
                <a:lnTo>
                  <a:pt x="8" y="106"/>
                </a:lnTo>
                <a:lnTo>
                  <a:pt x="5" y="113"/>
                </a:lnTo>
                <a:lnTo>
                  <a:pt x="2" y="119"/>
                </a:lnTo>
                <a:lnTo>
                  <a:pt x="1" y="126"/>
                </a:lnTo>
                <a:lnTo>
                  <a:pt x="0" y="133"/>
                </a:lnTo>
                <a:lnTo>
                  <a:pt x="1" y="140"/>
                </a:lnTo>
                <a:lnTo>
                  <a:pt x="2" y="147"/>
                </a:lnTo>
                <a:lnTo>
                  <a:pt x="5" y="153"/>
                </a:lnTo>
                <a:lnTo>
                  <a:pt x="8" y="159"/>
                </a:lnTo>
                <a:lnTo>
                  <a:pt x="13" y="166"/>
                </a:lnTo>
                <a:lnTo>
                  <a:pt x="18" y="172"/>
                </a:lnTo>
                <a:lnTo>
                  <a:pt x="25" y="179"/>
                </a:lnTo>
                <a:lnTo>
                  <a:pt x="32" y="185"/>
                </a:lnTo>
                <a:lnTo>
                  <a:pt x="40" y="191"/>
                </a:lnTo>
                <a:lnTo>
                  <a:pt x="49" y="196"/>
                </a:lnTo>
                <a:lnTo>
                  <a:pt x="59" y="202"/>
                </a:lnTo>
                <a:lnTo>
                  <a:pt x="69" y="207"/>
                </a:lnTo>
                <a:lnTo>
                  <a:pt x="81" y="212"/>
                </a:lnTo>
                <a:lnTo>
                  <a:pt x="93" y="218"/>
                </a:lnTo>
                <a:lnTo>
                  <a:pt x="105" y="222"/>
                </a:lnTo>
                <a:lnTo>
                  <a:pt x="119" y="227"/>
                </a:lnTo>
                <a:lnTo>
                  <a:pt x="132" y="232"/>
                </a:lnTo>
                <a:lnTo>
                  <a:pt x="147" y="236"/>
                </a:lnTo>
                <a:lnTo>
                  <a:pt x="162" y="240"/>
                </a:lnTo>
                <a:lnTo>
                  <a:pt x="179" y="243"/>
                </a:lnTo>
                <a:lnTo>
                  <a:pt x="195" y="246"/>
                </a:lnTo>
                <a:lnTo>
                  <a:pt x="212" y="250"/>
                </a:lnTo>
                <a:lnTo>
                  <a:pt x="229" y="253"/>
                </a:lnTo>
                <a:lnTo>
                  <a:pt x="247" y="256"/>
                </a:lnTo>
                <a:lnTo>
                  <a:pt x="266" y="258"/>
                </a:lnTo>
                <a:lnTo>
                  <a:pt x="285" y="260"/>
                </a:lnTo>
                <a:lnTo>
                  <a:pt x="304" y="262"/>
                </a:lnTo>
                <a:lnTo>
                  <a:pt x="323" y="263"/>
                </a:lnTo>
                <a:lnTo>
                  <a:pt x="343" y="264"/>
                </a:lnTo>
                <a:lnTo>
                  <a:pt x="363" y="266"/>
                </a:lnTo>
                <a:lnTo>
                  <a:pt x="384" y="266"/>
                </a:lnTo>
                <a:lnTo>
                  <a:pt x="405" y="266"/>
                </a:lnTo>
              </a:path>
            </a:pathLst>
          </a:custGeom>
          <a:solidFill>
            <a:srgbClr val="BF947F"/>
          </a:solidFill>
          <a:ln w="12700" cap="rnd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A8213085-F50D-344A-B583-7526C93E1438}"/>
              </a:ext>
            </a:extLst>
          </p:cNvPr>
          <p:cNvSpPr>
            <a:spLocks/>
          </p:cNvSpPr>
          <p:nvPr/>
        </p:nvSpPr>
        <p:spPr bwMode="auto">
          <a:xfrm>
            <a:off x="3579743" y="2042660"/>
            <a:ext cx="1287463" cy="423863"/>
          </a:xfrm>
          <a:custGeom>
            <a:avLst/>
            <a:gdLst>
              <a:gd name="T0" fmla="*/ 708025 w 811"/>
              <a:gd name="T1" fmla="*/ 422275 h 267"/>
              <a:gd name="T2" fmla="*/ 803275 w 811"/>
              <a:gd name="T3" fmla="*/ 415925 h 267"/>
              <a:gd name="T4" fmla="*/ 892175 w 811"/>
              <a:gd name="T5" fmla="*/ 406400 h 267"/>
              <a:gd name="T6" fmla="*/ 974725 w 811"/>
              <a:gd name="T7" fmla="*/ 390525 h 267"/>
              <a:gd name="T8" fmla="*/ 1050925 w 811"/>
              <a:gd name="T9" fmla="*/ 374650 h 267"/>
              <a:gd name="T10" fmla="*/ 1117600 w 811"/>
              <a:gd name="T11" fmla="*/ 352425 h 267"/>
              <a:gd name="T12" fmla="*/ 1174750 w 811"/>
              <a:gd name="T13" fmla="*/ 328613 h 267"/>
              <a:gd name="T14" fmla="*/ 1222375 w 811"/>
              <a:gd name="T15" fmla="*/ 303213 h 267"/>
              <a:gd name="T16" fmla="*/ 1255713 w 811"/>
              <a:gd name="T17" fmla="*/ 273050 h 267"/>
              <a:gd name="T18" fmla="*/ 1277938 w 811"/>
              <a:gd name="T19" fmla="*/ 242888 h 267"/>
              <a:gd name="T20" fmla="*/ 1285875 w 811"/>
              <a:gd name="T21" fmla="*/ 211138 h 267"/>
              <a:gd name="T22" fmla="*/ 1277938 w 811"/>
              <a:gd name="T23" fmla="*/ 179388 h 267"/>
              <a:gd name="T24" fmla="*/ 1255713 w 811"/>
              <a:gd name="T25" fmla="*/ 147638 h 267"/>
              <a:gd name="T26" fmla="*/ 1222375 w 811"/>
              <a:gd name="T27" fmla="*/ 119063 h 267"/>
              <a:gd name="T28" fmla="*/ 1174750 w 811"/>
              <a:gd name="T29" fmla="*/ 93663 h 267"/>
              <a:gd name="T30" fmla="*/ 1117600 w 811"/>
              <a:gd name="T31" fmla="*/ 69850 h 267"/>
              <a:gd name="T32" fmla="*/ 1050925 w 811"/>
              <a:gd name="T33" fmla="*/ 47625 h 267"/>
              <a:gd name="T34" fmla="*/ 974725 w 811"/>
              <a:gd name="T35" fmla="*/ 30163 h 267"/>
              <a:gd name="T36" fmla="*/ 892175 w 811"/>
              <a:gd name="T37" fmla="*/ 15875 h 267"/>
              <a:gd name="T38" fmla="*/ 803275 w 811"/>
              <a:gd name="T39" fmla="*/ 6350 h 267"/>
              <a:gd name="T40" fmla="*/ 708025 w 811"/>
              <a:gd name="T41" fmla="*/ 0 h 267"/>
              <a:gd name="T42" fmla="*/ 609600 w 811"/>
              <a:gd name="T43" fmla="*/ 0 h 267"/>
              <a:gd name="T44" fmla="*/ 512763 w 811"/>
              <a:gd name="T45" fmla="*/ 4763 h 267"/>
              <a:gd name="T46" fmla="*/ 422275 w 811"/>
              <a:gd name="T47" fmla="*/ 12700 h 267"/>
              <a:gd name="T48" fmla="*/ 336550 w 811"/>
              <a:gd name="T49" fmla="*/ 25400 h 267"/>
              <a:gd name="T50" fmla="*/ 258763 w 811"/>
              <a:gd name="T51" fmla="*/ 41275 h 267"/>
              <a:gd name="T52" fmla="*/ 188913 w 811"/>
              <a:gd name="T53" fmla="*/ 60325 h 267"/>
              <a:gd name="T54" fmla="*/ 127000 w 811"/>
              <a:gd name="T55" fmla="*/ 84138 h 267"/>
              <a:gd name="T56" fmla="*/ 77788 w 811"/>
              <a:gd name="T57" fmla="*/ 111125 h 267"/>
              <a:gd name="T58" fmla="*/ 39688 w 811"/>
              <a:gd name="T59" fmla="*/ 138113 h 267"/>
              <a:gd name="T60" fmla="*/ 12700 w 811"/>
              <a:gd name="T61" fmla="*/ 168275 h 267"/>
              <a:gd name="T62" fmla="*/ 1588 w 811"/>
              <a:gd name="T63" fmla="*/ 200025 h 267"/>
              <a:gd name="T64" fmla="*/ 3175 w 811"/>
              <a:gd name="T65" fmla="*/ 233363 h 267"/>
              <a:gd name="T66" fmla="*/ 20638 w 811"/>
              <a:gd name="T67" fmla="*/ 263525 h 267"/>
              <a:gd name="T68" fmla="*/ 50800 w 811"/>
              <a:gd name="T69" fmla="*/ 293688 h 267"/>
              <a:gd name="T70" fmla="*/ 93663 w 811"/>
              <a:gd name="T71" fmla="*/ 320675 h 267"/>
              <a:gd name="T72" fmla="*/ 146050 w 811"/>
              <a:gd name="T73" fmla="*/ 346075 h 267"/>
              <a:gd name="T74" fmla="*/ 211138 w 811"/>
              <a:gd name="T75" fmla="*/ 368300 h 267"/>
              <a:gd name="T76" fmla="*/ 282575 w 811"/>
              <a:gd name="T77" fmla="*/ 385763 h 267"/>
              <a:gd name="T78" fmla="*/ 363538 w 811"/>
              <a:gd name="T79" fmla="*/ 401638 h 267"/>
              <a:gd name="T80" fmla="*/ 450850 w 811"/>
              <a:gd name="T81" fmla="*/ 412750 h 267"/>
              <a:gd name="T82" fmla="*/ 544513 w 811"/>
              <a:gd name="T83" fmla="*/ 419100 h 267"/>
              <a:gd name="T84" fmla="*/ 642938 w 811"/>
              <a:gd name="T85" fmla="*/ 422275 h 267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811" h="267">
                <a:moveTo>
                  <a:pt x="405" y="266"/>
                </a:moveTo>
                <a:lnTo>
                  <a:pt x="425" y="266"/>
                </a:lnTo>
                <a:lnTo>
                  <a:pt x="446" y="266"/>
                </a:lnTo>
                <a:lnTo>
                  <a:pt x="466" y="264"/>
                </a:lnTo>
                <a:lnTo>
                  <a:pt x="486" y="263"/>
                </a:lnTo>
                <a:lnTo>
                  <a:pt x="506" y="262"/>
                </a:lnTo>
                <a:lnTo>
                  <a:pt x="525" y="260"/>
                </a:lnTo>
                <a:lnTo>
                  <a:pt x="544" y="258"/>
                </a:lnTo>
                <a:lnTo>
                  <a:pt x="562" y="256"/>
                </a:lnTo>
                <a:lnTo>
                  <a:pt x="580" y="253"/>
                </a:lnTo>
                <a:lnTo>
                  <a:pt x="598" y="250"/>
                </a:lnTo>
                <a:lnTo>
                  <a:pt x="614" y="246"/>
                </a:lnTo>
                <a:lnTo>
                  <a:pt x="631" y="243"/>
                </a:lnTo>
                <a:lnTo>
                  <a:pt x="647" y="240"/>
                </a:lnTo>
                <a:lnTo>
                  <a:pt x="662" y="236"/>
                </a:lnTo>
                <a:lnTo>
                  <a:pt x="677" y="232"/>
                </a:lnTo>
                <a:lnTo>
                  <a:pt x="691" y="227"/>
                </a:lnTo>
                <a:lnTo>
                  <a:pt x="704" y="222"/>
                </a:lnTo>
                <a:lnTo>
                  <a:pt x="717" y="218"/>
                </a:lnTo>
                <a:lnTo>
                  <a:pt x="729" y="212"/>
                </a:lnTo>
                <a:lnTo>
                  <a:pt x="740" y="207"/>
                </a:lnTo>
                <a:lnTo>
                  <a:pt x="751" y="202"/>
                </a:lnTo>
                <a:lnTo>
                  <a:pt x="761" y="196"/>
                </a:lnTo>
                <a:lnTo>
                  <a:pt x="770" y="191"/>
                </a:lnTo>
                <a:lnTo>
                  <a:pt x="778" y="185"/>
                </a:lnTo>
                <a:lnTo>
                  <a:pt x="785" y="179"/>
                </a:lnTo>
                <a:lnTo>
                  <a:pt x="791" y="172"/>
                </a:lnTo>
                <a:lnTo>
                  <a:pt x="797" y="166"/>
                </a:lnTo>
                <a:lnTo>
                  <a:pt x="801" y="159"/>
                </a:lnTo>
                <a:lnTo>
                  <a:pt x="805" y="153"/>
                </a:lnTo>
                <a:lnTo>
                  <a:pt x="807" y="147"/>
                </a:lnTo>
                <a:lnTo>
                  <a:pt x="809" y="140"/>
                </a:lnTo>
                <a:lnTo>
                  <a:pt x="810" y="133"/>
                </a:lnTo>
                <a:lnTo>
                  <a:pt x="809" y="126"/>
                </a:lnTo>
                <a:lnTo>
                  <a:pt x="807" y="119"/>
                </a:lnTo>
                <a:lnTo>
                  <a:pt x="805" y="113"/>
                </a:lnTo>
                <a:lnTo>
                  <a:pt x="801" y="106"/>
                </a:lnTo>
                <a:lnTo>
                  <a:pt x="797" y="100"/>
                </a:lnTo>
                <a:lnTo>
                  <a:pt x="791" y="93"/>
                </a:lnTo>
                <a:lnTo>
                  <a:pt x="785" y="87"/>
                </a:lnTo>
                <a:lnTo>
                  <a:pt x="778" y="81"/>
                </a:lnTo>
                <a:lnTo>
                  <a:pt x="770" y="75"/>
                </a:lnTo>
                <a:lnTo>
                  <a:pt x="761" y="70"/>
                </a:lnTo>
                <a:lnTo>
                  <a:pt x="751" y="64"/>
                </a:lnTo>
                <a:lnTo>
                  <a:pt x="740" y="59"/>
                </a:lnTo>
                <a:lnTo>
                  <a:pt x="729" y="53"/>
                </a:lnTo>
                <a:lnTo>
                  <a:pt x="717" y="48"/>
                </a:lnTo>
                <a:lnTo>
                  <a:pt x="704" y="44"/>
                </a:lnTo>
                <a:lnTo>
                  <a:pt x="691" y="38"/>
                </a:lnTo>
                <a:lnTo>
                  <a:pt x="677" y="34"/>
                </a:lnTo>
                <a:lnTo>
                  <a:pt x="662" y="30"/>
                </a:lnTo>
                <a:lnTo>
                  <a:pt x="647" y="26"/>
                </a:lnTo>
                <a:lnTo>
                  <a:pt x="631" y="22"/>
                </a:lnTo>
                <a:lnTo>
                  <a:pt x="614" y="19"/>
                </a:lnTo>
                <a:lnTo>
                  <a:pt x="598" y="16"/>
                </a:lnTo>
                <a:lnTo>
                  <a:pt x="580" y="13"/>
                </a:lnTo>
                <a:lnTo>
                  <a:pt x="562" y="10"/>
                </a:lnTo>
                <a:lnTo>
                  <a:pt x="544" y="8"/>
                </a:lnTo>
                <a:lnTo>
                  <a:pt x="525" y="6"/>
                </a:lnTo>
                <a:lnTo>
                  <a:pt x="506" y="4"/>
                </a:lnTo>
                <a:lnTo>
                  <a:pt x="486" y="3"/>
                </a:lnTo>
                <a:lnTo>
                  <a:pt x="466" y="2"/>
                </a:lnTo>
                <a:lnTo>
                  <a:pt x="446" y="0"/>
                </a:lnTo>
                <a:lnTo>
                  <a:pt x="425" y="0"/>
                </a:lnTo>
                <a:lnTo>
                  <a:pt x="405" y="0"/>
                </a:lnTo>
                <a:lnTo>
                  <a:pt x="384" y="0"/>
                </a:lnTo>
                <a:lnTo>
                  <a:pt x="363" y="0"/>
                </a:lnTo>
                <a:lnTo>
                  <a:pt x="343" y="2"/>
                </a:lnTo>
                <a:lnTo>
                  <a:pt x="323" y="3"/>
                </a:lnTo>
                <a:lnTo>
                  <a:pt x="303" y="4"/>
                </a:lnTo>
                <a:lnTo>
                  <a:pt x="284" y="6"/>
                </a:lnTo>
                <a:lnTo>
                  <a:pt x="266" y="8"/>
                </a:lnTo>
                <a:lnTo>
                  <a:pt x="247" y="10"/>
                </a:lnTo>
                <a:lnTo>
                  <a:pt x="229" y="13"/>
                </a:lnTo>
                <a:lnTo>
                  <a:pt x="212" y="16"/>
                </a:lnTo>
                <a:lnTo>
                  <a:pt x="195" y="19"/>
                </a:lnTo>
                <a:lnTo>
                  <a:pt x="178" y="22"/>
                </a:lnTo>
                <a:lnTo>
                  <a:pt x="163" y="26"/>
                </a:lnTo>
                <a:lnTo>
                  <a:pt x="147" y="30"/>
                </a:lnTo>
                <a:lnTo>
                  <a:pt x="133" y="34"/>
                </a:lnTo>
                <a:lnTo>
                  <a:pt x="119" y="38"/>
                </a:lnTo>
                <a:lnTo>
                  <a:pt x="105" y="44"/>
                </a:lnTo>
                <a:lnTo>
                  <a:pt x="92" y="48"/>
                </a:lnTo>
                <a:lnTo>
                  <a:pt x="80" y="53"/>
                </a:lnTo>
                <a:lnTo>
                  <a:pt x="69" y="59"/>
                </a:lnTo>
                <a:lnTo>
                  <a:pt x="59" y="64"/>
                </a:lnTo>
                <a:lnTo>
                  <a:pt x="49" y="70"/>
                </a:lnTo>
                <a:lnTo>
                  <a:pt x="40" y="75"/>
                </a:lnTo>
                <a:lnTo>
                  <a:pt x="32" y="81"/>
                </a:lnTo>
                <a:lnTo>
                  <a:pt x="25" y="87"/>
                </a:lnTo>
                <a:lnTo>
                  <a:pt x="19" y="93"/>
                </a:lnTo>
                <a:lnTo>
                  <a:pt x="13" y="100"/>
                </a:lnTo>
                <a:lnTo>
                  <a:pt x="8" y="106"/>
                </a:lnTo>
                <a:lnTo>
                  <a:pt x="5" y="113"/>
                </a:lnTo>
                <a:lnTo>
                  <a:pt x="2" y="119"/>
                </a:lnTo>
                <a:lnTo>
                  <a:pt x="1" y="126"/>
                </a:lnTo>
                <a:lnTo>
                  <a:pt x="0" y="133"/>
                </a:lnTo>
                <a:lnTo>
                  <a:pt x="1" y="140"/>
                </a:lnTo>
                <a:lnTo>
                  <a:pt x="2" y="147"/>
                </a:lnTo>
                <a:lnTo>
                  <a:pt x="5" y="153"/>
                </a:lnTo>
                <a:lnTo>
                  <a:pt x="8" y="159"/>
                </a:lnTo>
                <a:lnTo>
                  <a:pt x="13" y="166"/>
                </a:lnTo>
                <a:lnTo>
                  <a:pt x="19" y="172"/>
                </a:lnTo>
                <a:lnTo>
                  <a:pt x="25" y="179"/>
                </a:lnTo>
                <a:lnTo>
                  <a:pt x="32" y="185"/>
                </a:lnTo>
                <a:lnTo>
                  <a:pt x="40" y="191"/>
                </a:lnTo>
                <a:lnTo>
                  <a:pt x="49" y="196"/>
                </a:lnTo>
                <a:lnTo>
                  <a:pt x="59" y="202"/>
                </a:lnTo>
                <a:lnTo>
                  <a:pt x="69" y="207"/>
                </a:lnTo>
                <a:lnTo>
                  <a:pt x="80" y="212"/>
                </a:lnTo>
                <a:lnTo>
                  <a:pt x="92" y="218"/>
                </a:lnTo>
                <a:lnTo>
                  <a:pt x="105" y="222"/>
                </a:lnTo>
                <a:lnTo>
                  <a:pt x="119" y="227"/>
                </a:lnTo>
                <a:lnTo>
                  <a:pt x="133" y="232"/>
                </a:lnTo>
                <a:lnTo>
                  <a:pt x="147" y="236"/>
                </a:lnTo>
                <a:lnTo>
                  <a:pt x="163" y="240"/>
                </a:lnTo>
                <a:lnTo>
                  <a:pt x="178" y="243"/>
                </a:lnTo>
                <a:lnTo>
                  <a:pt x="195" y="246"/>
                </a:lnTo>
                <a:lnTo>
                  <a:pt x="212" y="250"/>
                </a:lnTo>
                <a:lnTo>
                  <a:pt x="229" y="253"/>
                </a:lnTo>
                <a:lnTo>
                  <a:pt x="247" y="256"/>
                </a:lnTo>
                <a:lnTo>
                  <a:pt x="266" y="258"/>
                </a:lnTo>
                <a:lnTo>
                  <a:pt x="284" y="260"/>
                </a:lnTo>
                <a:lnTo>
                  <a:pt x="303" y="262"/>
                </a:lnTo>
                <a:lnTo>
                  <a:pt x="323" y="263"/>
                </a:lnTo>
                <a:lnTo>
                  <a:pt x="343" y="264"/>
                </a:lnTo>
                <a:lnTo>
                  <a:pt x="363" y="266"/>
                </a:lnTo>
                <a:lnTo>
                  <a:pt x="384" y="266"/>
                </a:lnTo>
                <a:lnTo>
                  <a:pt x="405" y="266"/>
                </a:lnTo>
              </a:path>
            </a:pathLst>
          </a:custGeom>
          <a:solidFill>
            <a:srgbClr val="B27D66"/>
          </a:solidFill>
          <a:ln w="12700" cap="rnd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BFF6268C-3F3E-B74B-8A48-69B400C22844}"/>
              </a:ext>
            </a:extLst>
          </p:cNvPr>
          <p:cNvSpPr>
            <a:spLocks/>
          </p:cNvSpPr>
          <p:nvPr/>
        </p:nvSpPr>
        <p:spPr bwMode="auto">
          <a:xfrm>
            <a:off x="4976743" y="2042660"/>
            <a:ext cx="1285875" cy="423863"/>
          </a:xfrm>
          <a:custGeom>
            <a:avLst/>
            <a:gdLst>
              <a:gd name="T0" fmla="*/ 708025 w 810"/>
              <a:gd name="T1" fmla="*/ 422275 h 267"/>
              <a:gd name="T2" fmla="*/ 803275 w 810"/>
              <a:gd name="T3" fmla="*/ 415925 h 267"/>
              <a:gd name="T4" fmla="*/ 892175 w 810"/>
              <a:gd name="T5" fmla="*/ 406400 h 267"/>
              <a:gd name="T6" fmla="*/ 976313 w 810"/>
              <a:gd name="T7" fmla="*/ 390525 h 267"/>
              <a:gd name="T8" fmla="*/ 1050925 w 810"/>
              <a:gd name="T9" fmla="*/ 374650 h 267"/>
              <a:gd name="T10" fmla="*/ 1117600 w 810"/>
              <a:gd name="T11" fmla="*/ 352425 h 267"/>
              <a:gd name="T12" fmla="*/ 1174750 w 810"/>
              <a:gd name="T13" fmla="*/ 328613 h 267"/>
              <a:gd name="T14" fmla="*/ 1220788 w 810"/>
              <a:gd name="T15" fmla="*/ 303213 h 267"/>
              <a:gd name="T16" fmla="*/ 1255713 w 810"/>
              <a:gd name="T17" fmla="*/ 273050 h 267"/>
              <a:gd name="T18" fmla="*/ 1277938 w 810"/>
              <a:gd name="T19" fmla="*/ 242888 h 267"/>
              <a:gd name="T20" fmla="*/ 1284288 w 810"/>
              <a:gd name="T21" fmla="*/ 211138 h 267"/>
              <a:gd name="T22" fmla="*/ 1277938 w 810"/>
              <a:gd name="T23" fmla="*/ 179388 h 267"/>
              <a:gd name="T24" fmla="*/ 1255713 w 810"/>
              <a:gd name="T25" fmla="*/ 147638 h 267"/>
              <a:gd name="T26" fmla="*/ 1220788 w 810"/>
              <a:gd name="T27" fmla="*/ 119063 h 267"/>
              <a:gd name="T28" fmla="*/ 1174750 w 810"/>
              <a:gd name="T29" fmla="*/ 93663 h 267"/>
              <a:gd name="T30" fmla="*/ 1117600 w 810"/>
              <a:gd name="T31" fmla="*/ 69850 h 267"/>
              <a:gd name="T32" fmla="*/ 1050925 w 810"/>
              <a:gd name="T33" fmla="*/ 47625 h 267"/>
              <a:gd name="T34" fmla="*/ 976313 w 810"/>
              <a:gd name="T35" fmla="*/ 30163 h 267"/>
              <a:gd name="T36" fmla="*/ 892175 w 810"/>
              <a:gd name="T37" fmla="*/ 15875 h 267"/>
              <a:gd name="T38" fmla="*/ 803275 w 810"/>
              <a:gd name="T39" fmla="*/ 6350 h 267"/>
              <a:gd name="T40" fmla="*/ 708025 w 810"/>
              <a:gd name="T41" fmla="*/ 0 h 267"/>
              <a:gd name="T42" fmla="*/ 609600 w 810"/>
              <a:gd name="T43" fmla="*/ 0 h 267"/>
              <a:gd name="T44" fmla="*/ 512763 w 810"/>
              <a:gd name="T45" fmla="*/ 4763 h 267"/>
              <a:gd name="T46" fmla="*/ 420688 w 810"/>
              <a:gd name="T47" fmla="*/ 12700 h 267"/>
              <a:gd name="T48" fmla="*/ 336550 w 810"/>
              <a:gd name="T49" fmla="*/ 25400 h 267"/>
              <a:gd name="T50" fmla="*/ 257175 w 810"/>
              <a:gd name="T51" fmla="*/ 41275 h 267"/>
              <a:gd name="T52" fmla="*/ 187325 w 810"/>
              <a:gd name="T53" fmla="*/ 60325 h 267"/>
              <a:gd name="T54" fmla="*/ 127000 w 810"/>
              <a:gd name="T55" fmla="*/ 84138 h 267"/>
              <a:gd name="T56" fmla="*/ 77788 w 810"/>
              <a:gd name="T57" fmla="*/ 111125 h 267"/>
              <a:gd name="T58" fmla="*/ 39688 w 810"/>
              <a:gd name="T59" fmla="*/ 138113 h 267"/>
              <a:gd name="T60" fmla="*/ 12700 w 810"/>
              <a:gd name="T61" fmla="*/ 168275 h 267"/>
              <a:gd name="T62" fmla="*/ 0 w 810"/>
              <a:gd name="T63" fmla="*/ 200025 h 267"/>
              <a:gd name="T64" fmla="*/ 3175 w 810"/>
              <a:gd name="T65" fmla="*/ 233363 h 267"/>
              <a:gd name="T66" fmla="*/ 19050 w 810"/>
              <a:gd name="T67" fmla="*/ 263525 h 267"/>
              <a:gd name="T68" fmla="*/ 50800 w 810"/>
              <a:gd name="T69" fmla="*/ 293688 h 267"/>
              <a:gd name="T70" fmla="*/ 93663 w 810"/>
              <a:gd name="T71" fmla="*/ 320675 h 267"/>
              <a:gd name="T72" fmla="*/ 147638 w 810"/>
              <a:gd name="T73" fmla="*/ 346075 h 267"/>
              <a:gd name="T74" fmla="*/ 209550 w 810"/>
              <a:gd name="T75" fmla="*/ 368300 h 267"/>
              <a:gd name="T76" fmla="*/ 282575 w 810"/>
              <a:gd name="T77" fmla="*/ 385763 h 267"/>
              <a:gd name="T78" fmla="*/ 363538 w 810"/>
              <a:gd name="T79" fmla="*/ 401638 h 267"/>
              <a:gd name="T80" fmla="*/ 450850 w 810"/>
              <a:gd name="T81" fmla="*/ 412750 h 267"/>
              <a:gd name="T82" fmla="*/ 544513 w 810"/>
              <a:gd name="T83" fmla="*/ 419100 h 267"/>
              <a:gd name="T84" fmla="*/ 642938 w 810"/>
              <a:gd name="T85" fmla="*/ 422275 h 267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810" h="267">
                <a:moveTo>
                  <a:pt x="405" y="266"/>
                </a:moveTo>
                <a:lnTo>
                  <a:pt x="426" y="266"/>
                </a:lnTo>
                <a:lnTo>
                  <a:pt x="446" y="266"/>
                </a:lnTo>
                <a:lnTo>
                  <a:pt x="466" y="264"/>
                </a:lnTo>
                <a:lnTo>
                  <a:pt x="487" y="263"/>
                </a:lnTo>
                <a:lnTo>
                  <a:pt x="506" y="262"/>
                </a:lnTo>
                <a:lnTo>
                  <a:pt x="525" y="260"/>
                </a:lnTo>
                <a:lnTo>
                  <a:pt x="544" y="258"/>
                </a:lnTo>
                <a:lnTo>
                  <a:pt x="562" y="256"/>
                </a:lnTo>
                <a:lnTo>
                  <a:pt x="580" y="253"/>
                </a:lnTo>
                <a:lnTo>
                  <a:pt x="598" y="250"/>
                </a:lnTo>
                <a:lnTo>
                  <a:pt x="615" y="246"/>
                </a:lnTo>
                <a:lnTo>
                  <a:pt x="631" y="243"/>
                </a:lnTo>
                <a:lnTo>
                  <a:pt x="647" y="240"/>
                </a:lnTo>
                <a:lnTo>
                  <a:pt x="662" y="236"/>
                </a:lnTo>
                <a:lnTo>
                  <a:pt x="677" y="232"/>
                </a:lnTo>
                <a:lnTo>
                  <a:pt x="691" y="227"/>
                </a:lnTo>
                <a:lnTo>
                  <a:pt x="704" y="222"/>
                </a:lnTo>
                <a:lnTo>
                  <a:pt x="717" y="218"/>
                </a:lnTo>
                <a:lnTo>
                  <a:pt x="729" y="212"/>
                </a:lnTo>
                <a:lnTo>
                  <a:pt x="740" y="207"/>
                </a:lnTo>
                <a:lnTo>
                  <a:pt x="750" y="202"/>
                </a:lnTo>
                <a:lnTo>
                  <a:pt x="760" y="196"/>
                </a:lnTo>
                <a:lnTo>
                  <a:pt x="769" y="191"/>
                </a:lnTo>
                <a:lnTo>
                  <a:pt x="778" y="185"/>
                </a:lnTo>
                <a:lnTo>
                  <a:pt x="784" y="179"/>
                </a:lnTo>
                <a:lnTo>
                  <a:pt x="791" y="172"/>
                </a:lnTo>
                <a:lnTo>
                  <a:pt x="797" y="166"/>
                </a:lnTo>
                <a:lnTo>
                  <a:pt x="801" y="159"/>
                </a:lnTo>
                <a:lnTo>
                  <a:pt x="805" y="153"/>
                </a:lnTo>
                <a:lnTo>
                  <a:pt x="807" y="147"/>
                </a:lnTo>
                <a:lnTo>
                  <a:pt x="809" y="140"/>
                </a:lnTo>
                <a:lnTo>
                  <a:pt x="809" y="133"/>
                </a:lnTo>
                <a:lnTo>
                  <a:pt x="809" y="126"/>
                </a:lnTo>
                <a:lnTo>
                  <a:pt x="807" y="119"/>
                </a:lnTo>
                <a:lnTo>
                  <a:pt x="805" y="113"/>
                </a:lnTo>
                <a:lnTo>
                  <a:pt x="801" y="106"/>
                </a:lnTo>
                <a:lnTo>
                  <a:pt x="797" y="100"/>
                </a:lnTo>
                <a:lnTo>
                  <a:pt x="791" y="93"/>
                </a:lnTo>
                <a:lnTo>
                  <a:pt x="784" y="87"/>
                </a:lnTo>
                <a:lnTo>
                  <a:pt x="778" y="81"/>
                </a:lnTo>
                <a:lnTo>
                  <a:pt x="769" y="75"/>
                </a:lnTo>
                <a:lnTo>
                  <a:pt x="760" y="70"/>
                </a:lnTo>
                <a:lnTo>
                  <a:pt x="750" y="64"/>
                </a:lnTo>
                <a:lnTo>
                  <a:pt x="740" y="59"/>
                </a:lnTo>
                <a:lnTo>
                  <a:pt x="729" y="53"/>
                </a:lnTo>
                <a:lnTo>
                  <a:pt x="717" y="48"/>
                </a:lnTo>
                <a:lnTo>
                  <a:pt x="704" y="44"/>
                </a:lnTo>
                <a:lnTo>
                  <a:pt x="691" y="38"/>
                </a:lnTo>
                <a:lnTo>
                  <a:pt x="677" y="34"/>
                </a:lnTo>
                <a:lnTo>
                  <a:pt x="662" y="30"/>
                </a:lnTo>
                <a:lnTo>
                  <a:pt x="647" y="26"/>
                </a:lnTo>
                <a:lnTo>
                  <a:pt x="631" y="22"/>
                </a:lnTo>
                <a:lnTo>
                  <a:pt x="615" y="19"/>
                </a:lnTo>
                <a:lnTo>
                  <a:pt x="598" y="16"/>
                </a:lnTo>
                <a:lnTo>
                  <a:pt x="580" y="13"/>
                </a:lnTo>
                <a:lnTo>
                  <a:pt x="562" y="10"/>
                </a:lnTo>
                <a:lnTo>
                  <a:pt x="544" y="8"/>
                </a:lnTo>
                <a:lnTo>
                  <a:pt x="525" y="6"/>
                </a:lnTo>
                <a:lnTo>
                  <a:pt x="506" y="4"/>
                </a:lnTo>
                <a:lnTo>
                  <a:pt x="487" y="3"/>
                </a:lnTo>
                <a:lnTo>
                  <a:pt x="466" y="2"/>
                </a:lnTo>
                <a:lnTo>
                  <a:pt x="446" y="0"/>
                </a:lnTo>
                <a:lnTo>
                  <a:pt x="426" y="0"/>
                </a:lnTo>
                <a:lnTo>
                  <a:pt x="405" y="0"/>
                </a:lnTo>
                <a:lnTo>
                  <a:pt x="384" y="0"/>
                </a:lnTo>
                <a:lnTo>
                  <a:pt x="363" y="0"/>
                </a:lnTo>
                <a:lnTo>
                  <a:pt x="343" y="2"/>
                </a:lnTo>
                <a:lnTo>
                  <a:pt x="323" y="3"/>
                </a:lnTo>
                <a:lnTo>
                  <a:pt x="303" y="4"/>
                </a:lnTo>
                <a:lnTo>
                  <a:pt x="284" y="6"/>
                </a:lnTo>
                <a:lnTo>
                  <a:pt x="265" y="8"/>
                </a:lnTo>
                <a:lnTo>
                  <a:pt x="247" y="10"/>
                </a:lnTo>
                <a:lnTo>
                  <a:pt x="229" y="13"/>
                </a:lnTo>
                <a:lnTo>
                  <a:pt x="212" y="16"/>
                </a:lnTo>
                <a:lnTo>
                  <a:pt x="195" y="19"/>
                </a:lnTo>
                <a:lnTo>
                  <a:pt x="178" y="22"/>
                </a:lnTo>
                <a:lnTo>
                  <a:pt x="162" y="26"/>
                </a:lnTo>
                <a:lnTo>
                  <a:pt x="147" y="30"/>
                </a:lnTo>
                <a:lnTo>
                  <a:pt x="132" y="34"/>
                </a:lnTo>
                <a:lnTo>
                  <a:pt x="118" y="38"/>
                </a:lnTo>
                <a:lnTo>
                  <a:pt x="105" y="44"/>
                </a:lnTo>
                <a:lnTo>
                  <a:pt x="93" y="48"/>
                </a:lnTo>
                <a:lnTo>
                  <a:pt x="80" y="53"/>
                </a:lnTo>
                <a:lnTo>
                  <a:pt x="69" y="59"/>
                </a:lnTo>
                <a:lnTo>
                  <a:pt x="59" y="64"/>
                </a:lnTo>
                <a:lnTo>
                  <a:pt x="49" y="70"/>
                </a:lnTo>
                <a:lnTo>
                  <a:pt x="40" y="75"/>
                </a:lnTo>
                <a:lnTo>
                  <a:pt x="32" y="81"/>
                </a:lnTo>
                <a:lnTo>
                  <a:pt x="25" y="87"/>
                </a:lnTo>
                <a:lnTo>
                  <a:pt x="18" y="93"/>
                </a:lnTo>
                <a:lnTo>
                  <a:pt x="12" y="100"/>
                </a:lnTo>
                <a:lnTo>
                  <a:pt x="8" y="106"/>
                </a:lnTo>
                <a:lnTo>
                  <a:pt x="4" y="113"/>
                </a:lnTo>
                <a:lnTo>
                  <a:pt x="2" y="119"/>
                </a:lnTo>
                <a:lnTo>
                  <a:pt x="0" y="126"/>
                </a:lnTo>
                <a:lnTo>
                  <a:pt x="0" y="133"/>
                </a:lnTo>
                <a:lnTo>
                  <a:pt x="0" y="140"/>
                </a:lnTo>
                <a:lnTo>
                  <a:pt x="2" y="147"/>
                </a:lnTo>
                <a:lnTo>
                  <a:pt x="4" y="153"/>
                </a:lnTo>
                <a:lnTo>
                  <a:pt x="8" y="159"/>
                </a:lnTo>
                <a:lnTo>
                  <a:pt x="12" y="166"/>
                </a:lnTo>
                <a:lnTo>
                  <a:pt x="18" y="172"/>
                </a:lnTo>
                <a:lnTo>
                  <a:pt x="25" y="179"/>
                </a:lnTo>
                <a:lnTo>
                  <a:pt x="32" y="185"/>
                </a:lnTo>
                <a:lnTo>
                  <a:pt x="40" y="191"/>
                </a:lnTo>
                <a:lnTo>
                  <a:pt x="49" y="196"/>
                </a:lnTo>
                <a:lnTo>
                  <a:pt x="59" y="202"/>
                </a:lnTo>
                <a:lnTo>
                  <a:pt x="69" y="207"/>
                </a:lnTo>
                <a:lnTo>
                  <a:pt x="80" y="212"/>
                </a:lnTo>
                <a:lnTo>
                  <a:pt x="93" y="218"/>
                </a:lnTo>
                <a:lnTo>
                  <a:pt x="105" y="222"/>
                </a:lnTo>
                <a:lnTo>
                  <a:pt x="118" y="227"/>
                </a:lnTo>
                <a:lnTo>
                  <a:pt x="132" y="232"/>
                </a:lnTo>
                <a:lnTo>
                  <a:pt x="147" y="236"/>
                </a:lnTo>
                <a:lnTo>
                  <a:pt x="162" y="240"/>
                </a:lnTo>
                <a:lnTo>
                  <a:pt x="178" y="243"/>
                </a:lnTo>
                <a:lnTo>
                  <a:pt x="195" y="246"/>
                </a:lnTo>
                <a:lnTo>
                  <a:pt x="212" y="250"/>
                </a:lnTo>
                <a:lnTo>
                  <a:pt x="229" y="253"/>
                </a:lnTo>
                <a:lnTo>
                  <a:pt x="247" y="256"/>
                </a:lnTo>
                <a:lnTo>
                  <a:pt x="265" y="258"/>
                </a:lnTo>
                <a:lnTo>
                  <a:pt x="284" y="260"/>
                </a:lnTo>
                <a:lnTo>
                  <a:pt x="303" y="262"/>
                </a:lnTo>
                <a:lnTo>
                  <a:pt x="323" y="263"/>
                </a:lnTo>
                <a:lnTo>
                  <a:pt x="343" y="264"/>
                </a:lnTo>
                <a:lnTo>
                  <a:pt x="363" y="266"/>
                </a:lnTo>
                <a:lnTo>
                  <a:pt x="384" y="266"/>
                </a:lnTo>
                <a:lnTo>
                  <a:pt x="405" y="266"/>
                </a:lnTo>
              </a:path>
            </a:pathLst>
          </a:custGeom>
          <a:solidFill>
            <a:srgbClr val="A6694C"/>
          </a:solidFill>
          <a:ln w="12700" cap="rnd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89B90A17-295D-7D40-A299-789EDA543D60}"/>
              </a:ext>
            </a:extLst>
          </p:cNvPr>
          <p:cNvSpPr>
            <a:spLocks/>
          </p:cNvSpPr>
          <p:nvPr/>
        </p:nvSpPr>
        <p:spPr bwMode="auto">
          <a:xfrm>
            <a:off x="6373743" y="2042660"/>
            <a:ext cx="1287463" cy="423863"/>
          </a:xfrm>
          <a:custGeom>
            <a:avLst/>
            <a:gdLst>
              <a:gd name="T0" fmla="*/ 709613 w 811"/>
              <a:gd name="T1" fmla="*/ 422275 h 267"/>
              <a:gd name="T2" fmla="*/ 804863 w 811"/>
              <a:gd name="T3" fmla="*/ 415925 h 267"/>
              <a:gd name="T4" fmla="*/ 893763 w 811"/>
              <a:gd name="T5" fmla="*/ 406400 h 267"/>
              <a:gd name="T6" fmla="*/ 976313 w 811"/>
              <a:gd name="T7" fmla="*/ 390525 h 267"/>
              <a:gd name="T8" fmla="*/ 1052513 w 811"/>
              <a:gd name="T9" fmla="*/ 374650 h 267"/>
              <a:gd name="T10" fmla="*/ 1119188 w 811"/>
              <a:gd name="T11" fmla="*/ 352425 h 267"/>
              <a:gd name="T12" fmla="*/ 1176338 w 811"/>
              <a:gd name="T13" fmla="*/ 328613 h 267"/>
              <a:gd name="T14" fmla="*/ 1222375 w 811"/>
              <a:gd name="T15" fmla="*/ 303213 h 267"/>
              <a:gd name="T16" fmla="*/ 1257300 w 811"/>
              <a:gd name="T17" fmla="*/ 273050 h 267"/>
              <a:gd name="T18" fmla="*/ 1277938 w 811"/>
              <a:gd name="T19" fmla="*/ 242888 h 267"/>
              <a:gd name="T20" fmla="*/ 1285875 w 811"/>
              <a:gd name="T21" fmla="*/ 211138 h 267"/>
              <a:gd name="T22" fmla="*/ 1277938 w 811"/>
              <a:gd name="T23" fmla="*/ 179388 h 267"/>
              <a:gd name="T24" fmla="*/ 1257300 w 811"/>
              <a:gd name="T25" fmla="*/ 147638 h 267"/>
              <a:gd name="T26" fmla="*/ 1222375 w 811"/>
              <a:gd name="T27" fmla="*/ 119063 h 267"/>
              <a:gd name="T28" fmla="*/ 1176338 w 811"/>
              <a:gd name="T29" fmla="*/ 93663 h 267"/>
              <a:gd name="T30" fmla="*/ 1119188 w 811"/>
              <a:gd name="T31" fmla="*/ 69850 h 267"/>
              <a:gd name="T32" fmla="*/ 1052513 w 811"/>
              <a:gd name="T33" fmla="*/ 47625 h 267"/>
              <a:gd name="T34" fmla="*/ 976313 w 811"/>
              <a:gd name="T35" fmla="*/ 30163 h 267"/>
              <a:gd name="T36" fmla="*/ 893763 w 811"/>
              <a:gd name="T37" fmla="*/ 15875 h 267"/>
              <a:gd name="T38" fmla="*/ 804863 w 811"/>
              <a:gd name="T39" fmla="*/ 6350 h 267"/>
              <a:gd name="T40" fmla="*/ 709613 w 811"/>
              <a:gd name="T41" fmla="*/ 0 h 267"/>
              <a:gd name="T42" fmla="*/ 609600 w 811"/>
              <a:gd name="T43" fmla="*/ 0 h 267"/>
              <a:gd name="T44" fmla="*/ 512763 w 811"/>
              <a:gd name="T45" fmla="*/ 4763 h 267"/>
              <a:gd name="T46" fmla="*/ 422275 w 811"/>
              <a:gd name="T47" fmla="*/ 12700 h 267"/>
              <a:gd name="T48" fmla="*/ 336550 w 811"/>
              <a:gd name="T49" fmla="*/ 25400 h 267"/>
              <a:gd name="T50" fmla="*/ 258763 w 811"/>
              <a:gd name="T51" fmla="*/ 41275 h 267"/>
              <a:gd name="T52" fmla="*/ 188913 w 811"/>
              <a:gd name="T53" fmla="*/ 60325 h 267"/>
              <a:gd name="T54" fmla="*/ 128588 w 811"/>
              <a:gd name="T55" fmla="*/ 84138 h 267"/>
              <a:gd name="T56" fmla="*/ 77788 w 811"/>
              <a:gd name="T57" fmla="*/ 111125 h 267"/>
              <a:gd name="T58" fmla="*/ 39688 w 811"/>
              <a:gd name="T59" fmla="*/ 138113 h 267"/>
              <a:gd name="T60" fmla="*/ 12700 w 811"/>
              <a:gd name="T61" fmla="*/ 168275 h 267"/>
              <a:gd name="T62" fmla="*/ 1588 w 811"/>
              <a:gd name="T63" fmla="*/ 200025 h 267"/>
              <a:gd name="T64" fmla="*/ 3175 w 811"/>
              <a:gd name="T65" fmla="*/ 233363 h 267"/>
              <a:gd name="T66" fmla="*/ 20638 w 811"/>
              <a:gd name="T67" fmla="*/ 263525 h 267"/>
              <a:gd name="T68" fmla="*/ 50800 w 811"/>
              <a:gd name="T69" fmla="*/ 293688 h 267"/>
              <a:gd name="T70" fmla="*/ 93663 w 811"/>
              <a:gd name="T71" fmla="*/ 320675 h 267"/>
              <a:gd name="T72" fmla="*/ 147638 w 811"/>
              <a:gd name="T73" fmla="*/ 346075 h 267"/>
              <a:gd name="T74" fmla="*/ 211138 w 811"/>
              <a:gd name="T75" fmla="*/ 368300 h 267"/>
              <a:gd name="T76" fmla="*/ 284163 w 811"/>
              <a:gd name="T77" fmla="*/ 385763 h 267"/>
              <a:gd name="T78" fmla="*/ 363538 w 811"/>
              <a:gd name="T79" fmla="*/ 401638 h 267"/>
              <a:gd name="T80" fmla="*/ 452438 w 811"/>
              <a:gd name="T81" fmla="*/ 412750 h 267"/>
              <a:gd name="T82" fmla="*/ 544513 w 811"/>
              <a:gd name="T83" fmla="*/ 419100 h 267"/>
              <a:gd name="T84" fmla="*/ 644525 w 811"/>
              <a:gd name="T85" fmla="*/ 422275 h 267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811" h="267">
                <a:moveTo>
                  <a:pt x="406" y="266"/>
                </a:moveTo>
                <a:lnTo>
                  <a:pt x="426" y="266"/>
                </a:lnTo>
                <a:lnTo>
                  <a:pt x="447" y="266"/>
                </a:lnTo>
                <a:lnTo>
                  <a:pt x="467" y="264"/>
                </a:lnTo>
                <a:lnTo>
                  <a:pt x="487" y="263"/>
                </a:lnTo>
                <a:lnTo>
                  <a:pt x="507" y="262"/>
                </a:lnTo>
                <a:lnTo>
                  <a:pt x="526" y="260"/>
                </a:lnTo>
                <a:lnTo>
                  <a:pt x="544" y="258"/>
                </a:lnTo>
                <a:lnTo>
                  <a:pt x="563" y="256"/>
                </a:lnTo>
                <a:lnTo>
                  <a:pt x="581" y="253"/>
                </a:lnTo>
                <a:lnTo>
                  <a:pt x="599" y="250"/>
                </a:lnTo>
                <a:lnTo>
                  <a:pt x="615" y="246"/>
                </a:lnTo>
                <a:lnTo>
                  <a:pt x="632" y="243"/>
                </a:lnTo>
                <a:lnTo>
                  <a:pt x="648" y="240"/>
                </a:lnTo>
                <a:lnTo>
                  <a:pt x="663" y="236"/>
                </a:lnTo>
                <a:lnTo>
                  <a:pt x="677" y="232"/>
                </a:lnTo>
                <a:lnTo>
                  <a:pt x="692" y="227"/>
                </a:lnTo>
                <a:lnTo>
                  <a:pt x="705" y="222"/>
                </a:lnTo>
                <a:lnTo>
                  <a:pt x="718" y="218"/>
                </a:lnTo>
                <a:lnTo>
                  <a:pt x="730" y="212"/>
                </a:lnTo>
                <a:lnTo>
                  <a:pt x="741" y="207"/>
                </a:lnTo>
                <a:lnTo>
                  <a:pt x="751" y="202"/>
                </a:lnTo>
                <a:lnTo>
                  <a:pt x="761" y="196"/>
                </a:lnTo>
                <a:lnTo>
                  <a:pt x="770" y="191"/>
                </a:lnTo>
                <a:lnTo>
                  <a:pt x="778" y="185"/>
                </a:lnTo>
                <a:lnTo>
                  <a:pt x="785" y="179"/>
                </a:lnTo>
                <a:lnTo>
                  <a:pt x="792" y="172"/>
                </a:lnTo>
                <a:lnTo>
                  <a:pt x="797" y="166"/>
                </a:lnTo>
                <a:lnTo>
                  <a:pt x="802" y="159"/>
                </a:lnTo>
                <a:lnTo>
                  <a:pt x="805" y="153"/>
                </a:lnTo>
                <a:lnTo>
                  <a:pt x="808" y="147"/>
                </a:lnTo>
                <a:lnTo>
                  <a:pt x="809" y="140"/>
                </a:lnTo>
                <a:lnTo>
                  <a:pt x="810" y="133"/>
                </a:lnTo>
                <a:lnTo>
                  <a:pt x="809" y="126"/>
                </a:lnTo>
                <a:lnTo>
                  <a:pt x="808" y="119"/>
                </a:lnTo>
                <a:lnTo>
                  <a:pt x="805" y="113"/>
                </a:lnTo>
                <a:lnTo>
                  <a:pt x="802" y="106"/>
                </a:lnTo>
                <a:lnTo>
                  <a:pt x="797" y="100"/>
                </a:lnTo>
                <a:lnTo>
                  <a:pt x="792" y="93"/>
                </a:lnTo>
                <a:lnTo>
                  <a:pt x="785" y="87"/>
                </a:lnTo>
                <a:lnTo>
                  <a:pt x="778" y="81"/>
                </a:lnTo>
                <a:lnTo>
                  <a:pt x="770" y="75"/>
                </a:lnTo>
                <a:lnTo>
                  <a:pt x="761" y="70"/>
                </a:lnTo>
                <a:lnTo>
                  <a:pt x="751" y="64"/>
                </a:lnTo>
                <a:lnTo>
                  <a:pt x="741" y="59"/>
                </a:lnTo>
                <a:lnTo>
                  <a:pt x="730" y="53"/>
                </a:lnTo>
                <a:lnTo>
                  <a:pt x="718" y="48"/>
                </a:lnTo>
                <a:lnTo>
                  <a:pt x="705" y="44"/>
                </a:lnTo>
                <a:lnTo>
                  <a:pt x="692" y="38"/>
                </a:lnTo>
                <a:lnTo>
                  <a:pt x="677" y="34"/>
                </a:lnTo>
                <a:lnTo>
                  <a:pt x="663" y="30"/>
                </a:lnTo>
                <a:lnTo>
                  <a:pt x="648" y="26"/>
                </a:lnTo>
                <a:lnTo>
                  <a:pt x="632" y="22"/>
                </a:lnTo>
                <a:lnTo>
                  <a:pt x="615" y="19"/>
                </a:lnTo>
                <a:lnTo>
                  <a:pt x="599" y="16"/>
                </a:lnTo>
                <a:lnTo>
                  <a:pt x="581" y="13"/>
                </a:lnTo>
                <a:lnTo>
                  <a:pt x="563" y="10"/>
                </a:lnTo>
                <a:lnTo>
                  <a:pt x="544" y="8"/>
                </a:lnTo>
                <a:lnTo>
                  <a:pt x="526" y="6"/>
                </a:lnTo>
                <a:lnTo>
                  <a:pt x="507" y="4"/>
                </a:lnTo>
                <a:lnTo>
                  <a:pt x="487" y="3"/>
                </a:lnTo>
                <a:lnTo>
                  <a:pt x="467" y="2"/>
                </a:lnTo>
                <a:lnTo>
                  <a:pt x="447" y="0"/>
                </a:lnTo>
                <a:lnTo>
                  <a:pt x="426" y="0"/>
                </a:lnTo>
                <a:lnTo>
                  <a:pt x="406" y="0"/>
                </a:lnTo>
                <a:lnTo>
                  <a:pt x="384" y="0"/>
                </a:lnTo>
                <a:lnTo>
                  <a:pt x="364" y="0"/>
                </a:lnTo>
                <a:lnTo>
                  <a:pt x="343" y="2"/>
                </a:lnTo>
                <a:lnTo>
                  <a:pt x="323" y="3"/>
                </a:lnTo>
                <a:lnTo>
                  <a:pt x="304" y="4"/>
                </a:lnTo>
                <a:lnTo>
                  <a:pt x="285" y="6"/>
                </a:lnTo>
                <a:lnTo>
                  <a:pt x="266" y="8"/>
                </a:lnTo>
                <a:lnTo>
                  <a:pt x="247" y="10"/>
                </a:lnTo>
                <a:lnTo>
                  <a:pt x="229" y="13"/>
                </a:lnTo>
                <a:lnTo>
                  <a:pt x="212" y="16"/>
                </a:lnTo>
                <a:lnTo>
                  <a:pt x="195" y="19"/>
                </a:lnTo>
                <a:lnTo>
                  <a:pt x="179" y="22"/>
                </a:lnTo>
                <a:lnTo>
                  <a:pt x="163" y="26"/>
                </a:lnTo>
                <a:lnTo>
                  <a:pt x="148" y="30"/>
                </a:lnTo>
                <a:lnTo>
                  <a:pt x="133" y="34"/>
                </a:lnTo>
                <a:lnTo>
                  <a:pt x="119" y="38"/>
                </a:lnTo>
                <a:lnTo>
                  <a:pt x="106" y="44"/>
                </a:lnTo>
                <a:lnTo>
                  <a:pt x="93" y="48"/>
                </a:lnTo>
                <a:lnTo>
                  <a:pt x="81" y="53"/>
                </a:lnTo>
                <a:lnTo>
                  <a:pt x="69" y="59"/>
                </a:lnTo>
                <a:lnTo>
                  <a:pt x="59" y="64"/>
                </a:lnTo>
                <a:lnTo>
                  <a:pt x="49" y="70"/>
                </a:lnTo>
                <a:lnTo>
                  <a:pt x="40" y="75"/>
                </a:lnTo>
                <a:lnTo>
                  <a:pt x="32" y="81"/>
                </a:lnTo>
                <a:lnTo>
                  <a:pt x="25" y="87"/>
                </a:lnTo>
                <a:lnTo>
                  <a:pt x="19" y="93"/>
                </a:lnTo>
                <a:lnTo>
                  <a:pt x="13" y="100"/>
                </a:lnTo>
                <a:lnTo>
                  <a:pt x="8" y="106"/>
                </a:lnTo>
                <a:lnTo>
                  <a:pt x="5" y="113"/>
                </a:lnTo>
                <a:lnTo>
                  <a:pt x="2" y="119"/>
                </a:lnTo>
                <a:lnTo>
                  <a:pt x="1" y="126"/>
                </a:lnTo>
                <a:lnTo>
                  <a:pt x="0" y="133"/>
                </a:lnTo>
                <a:lnTo>
                  <a:pt x="1" y="140"/>
                </a:lnTo>
                <a:lnTo>
                  <a:pt x="2" y="147"/>
                </a:lnTo>
                <a:lnTo>
                  <a:pt x="5" y="153"/>
                </a:lnTo>
                <a:lnTo>
                  <a:pt x="8" y="159"/>
                </a:lnTo>
                <a:lnTo>
                  <a:pt x="13" y="166"/>
                </a:lnTo>
                <a:lnTo>
                  <a:pt x="19" y="172"/>
                </a:lnTo>
                <a:lnTo>
                  <a:pt x="25" y="179"/>
                </a:lnTo>
                <a:lnTo>
                  <a:pt x="32" y="185"/>
                </a:lnTo>
                <a:lnTo>
                  <a:pt x="40" y="191"/>
                </a:lnTo>
                <a:lnTo>
                  <a:pt x="49" y="196"/>
                </a:lnTo>
                <a:lnTo>
                  <a:pt x="59" y="202"/>
                </a:lnTo>
                <a:lnTo>
                  <a:pt x="69" y="207"/>
                </a:lnTo>
                <a:lnTo>
                  <a:pt x="81" y="212"/>
                </a:lnTo>
                <a:lnTo>
                  <a:pt x="93" y="218"/>
                </a:lnTo>
                <a:lnTo>
                  <a:pt x="106" y="222"/>
                </a:lnTo>
                <a:lnTo>
                  <a:pt x="119" y="227"/>
                </a:lnTo>
                <a:lnTo>
                  <a:pt x="133" y="232"/>
                </a:lnTo>
                <a:lnTo>
                  <a:pt x="148" y="236"/>
                </a:lnTo>
                <a:lnTo>
                  <a:pt x="163" y="240"/>
                </a:lnTo>
                <a:lnTo>
                  <a:pt x="179" y="243"/>
                </a:lnTo>
                <a:lnTo>
                  <a:pt x="195" y="246"/>
                </a:lnTo>
                <a:lnTo>
                  <a:pt x="212" y="250"/>
                </a:lnTo>
                <a:lnTo>
                  <a:pt x="229" y="253"/>
                </a:lnTo>
                <a:lnTo>
                  <a:pt x="247" y="256"/>
                </a:lnTo>
                <a:lnTo>
                  <a:pt x="266" y="258"/>
                </a:lnTo>
                <a:lnTo>
                  <a:pt x="285" y="260"/>
                </a:lnTo>
                <a:lnTo>
                  <a:pt x="304" y="262"/>
                </a:lnTo>
                <a:lnTo>
                  <a:pt x="323" y="263"/>
                </a:lnTo>
                <a:lnTo>
                  <a:pt x="343" y="264"/>
                </a:lnTo>
                <a:lnTo>
                  <a:pt x="364" y="266"/>
                </a:lnTo>
                <a:lnTo>
                  <a:pt x="384" y="266"/>
                </a:lnTo>
                <a:lnTo>
                  <a:pt x="406" y="266"/>
                </a:lnTo>
              </a:path>
            </a:pathLst>
          </a:custGeom>
          <a:solidFill>
            <a:srgbClr val="995233"/>
          </a:solidFill>
          <a:ln w="12700" cap="rnd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258FEDFC-BAE2-1849-B852-800A8303CCC9}"/>
              </a:ext>
            </a:extLst>
          </p:cNvPr>
          <p:cNvSpPr>
            <a:spLocks/>
          </p:cNvSpPr>
          <p:nvPr/>
        </p:nvSpPr>
        <p:spPr bwMode="auto">
          <a:xfrm>
            <a:off x="7772331" y="2042660"/>
            <a:ext cx="1285875" cy="423863"/>
          </a:xfrm>
          <a:custGeom>
            <a:avLst/>
            <a:gdLst>
              <a:gd name="T0" fmla="*/ 708025 w 810"/>
              <a:gd name="T1" fmla="*/ 422275 h 267"/>
              <a:gd name="T2" fmla="*/ 803275 w 810"/>
              <a:gd name="T3" fmla="*/ 415925 h 267"/>
              <a:gd name="T4" fmla="*/ 892175 w 810"/>
              <a:gd name="T5" fmla="*/ 406400 h 267"/>
              <a:gd name="T6" fmla="*/ 974725 w 810"/>
              <a:gd name="T7" fmla="*/ 390525 h 267"/>
              <a:gd name="T8" fmla="*/ 1050925 w 810"/>
              <a:gd name="T9" fmla="*/ 374650 h 267"/>
              <a:gd name="T10" fmla="*/ 1117600 w 810"/>
              <a:gd name="T11" fmla="*/ 352425 h 267"/>
              <a:gd name="T12" fmla="*/ 1174750 w 810"/>
              <a:gd name="T13" fmla="*/ 328613 h 267"/>
              <a:gd name="T14" fmla="*/ 1220788 w 810"/>
              <a:gd name="T15" fmla="*/ 303213 h 267"/>
              <a:gd name="T16" fmla="*/ 1255713 w 810"/>
              <a:gd name="T17" fmla="*/ 273050 h 267"/>
              <a:gd name="T18" fmla="*/ 1277938 w 810"/>
              <a:gd name="T19" fmla="*/ 242888 h 267"/>
              <a:gd name="T20" fmla="*/ 1284288 w 810"/>
              <a:gd name="T21" fmla="*/ 211138 h 267"/>
              <a:gd name="T22" fmla="*/ 1277938 w 810"/>
              <a:gd name="T23" fmla="*/ 179388 h 267"/>
              <a:gd name="T24" fmla="*/ 1255713 w 810"/>
              <a:gd name="T25" fmla="*/ 147638 h 267"/>
              <a:gd name="T26" fmla="*/ 1220788 w 810"/>
              <a:gd name="T27" fmla="*/ 119063 h 267"/>
              <a:gd name="T28" fmla="*/ 1174750 w 810"/>
              <a:gd name="T29" fmla="*/ 93663 h 267"/>
              <a:gd name="T30" fmla="*/ 1117600 w 810"/>
              <a:gd name="T31" fmla="*/ 69850 h 267"/>
              <a:gd name="T32" fmla="*/ 1050925 w 810"/>
              <a:gd name="T33" fmla="*/ 47625 h 267"/>
              <a:gd name="T34" fmla="*/ 974725 w 810"/>
              <a:gd name="T35" fmla="*/ 30163 h 267"/>
              <a:gd name="T36" fmla="*/ 892175 w 810"/>
              <a:gd name="T37" fmla="*/ 15875 h 267"/>
              <a:gd name="T38" fmla="*/ 803275 w 810"/>
              <a:gd name="T39" fmla="*/ 6350 h 267"/>
              <a:gd name="T40" fmla="*/ 708025 w 810"/>
              <a:gd name="T41" fmla="*/ 0 h 267"/>
              <a:gd name="T42" fmla="*/ 609600 w 810"/>
              <a:gd name="T43" fmla="*/ 0 h 267"/>
              <a:gd name="T44" fmla="*/ 511175 w 810"/>
              <a:gd name="T45" fmla="*/ 4763 h 267"/>
              <a:gd name="T46" fmla="*/ 420688 w 810"/>
              <a:gd name="T47" fmla="*/ 12700 h 267"/>
              <a:gd name="T48" fmla="*/ 334963 w 810"/>
              <a:gd name="T49" fmla="*/ 25400 h 267"/>
              <a:gd name="T50" fmla="*/ 257175 w 810"/>
              <a:gd name="T51" fmla="*/ 41275 h 267"/>
              <a:gd name="T52" fmla="*/ 188913 w 810"/>
              <a:gd name="T53" fmla="*/ 60325 h 267"/>
              <a:gd name="T54" fmla="*/ 127000 w 810"/>
              <a:gd name="T55" fmla="*/ 84138 h 267"/>
              <a:gd name="T56" fmla="*/ 77788 w 810"/>
              <a:gd name="T57" fmla="*/ 111125 h 267"/>
              <a:gd name="T58" fmla="*/ 39688 w 810"/>
              <a:gd name="T59" fmla="*/ 138113 h 267"/>
              <a:gd name="T60" fmla="*/ 12700 w 810"/>
              <a:gd name="T61" fmla="*/ 168275 h 267"/>
              <a:gd name="T62" fmla="*/ 0 w 810"/>
              <a:gd name="T63" fmla="*/ 200025 h 267"/>
              <a:gd name="T64" fmla="*/ 3175 w 810"/>
              <a:gd name="T65" fmla="*/ 233363 h 267"/>
              <a:gd name="T66" fmla="*/ 20638 w 810"/>
              <a:gd name="T67" fmla="*/ 263525 h 267"/>
              <a:gd name="T68" fmla="*/ 50800 w 810"/>
              <a:gd name="T69" fmla="*/ 293688 h 267"/>
              <a:gd name="T70" fmla="*/ 93663 w 810"/>
              <a:gd name="T71" fmla="*/ 320675 h 267"/>
              <a:gd name="T72" fmla="*/ 146050 w 810"/>
              <a:gd name="T73" fmla="*/ 346075 h 267"/>
              <a:gd name="T74" fmla="*/ 209550 w 810"/>
              <a:gd name="T75" fmla="*/ 368300 h 267"/>
              <a:gd name="T76" fmla="*/ 282575 w 810"/>
              <a:gd name="T77" fmla="*/ 385763 h 267"/>
              <a:gd name="T78" fmla="*/ 363538 w 810"/>
              <a:gd name="T79" fmla="*/ 401638 h 267"/>
              <a:gd name="T80" fmla="*/ 450850 w 810"/>
              <a:gd name="T81" fmla="*/ 412750 h 267"/>
              <a:gd name="T82" fmla="*/ 544513 w 810"/>
              <a:gd name="T83" fmla="*/ 419100 h 267"/>
              <a:gd name="T84" fmla="*/ 641350 w 810"/>
              <a:gd name="T85" fmla="*/ 422275 h 267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810" h="267">
                <a:moveTo>
                  <a:pt x="404" y="266"/>
                </a:moveTo>
                <a:lnTo>
                  <a:pt x="425" y="266"/>
                </a:lnTo>
                <a:lnTo>
                  <a:pt x="446" y="266"/>
                </a:lnTo>
                <a:lnTo>
                  <a:pt x="466" y="264"/>
                </a:lnTo>
                <a:lnTo>
                  <a:pt x="486" y="263"/>
                </a:lnTo>
                <a:lnTo>
                  <a:pt x="506" y="262"/>
                </a:lnTo>
                <a:lnTo>
                  <a:pt x="525" y="260"/>
                </a:lnTo>
                <a:lnTo>
                  <a:pt x="544" y="258"/>
                </a:lnTo>
                <a:lnTo>
                  <a:pt x="562" y="256"/>
                </a:lnTo>
                <a:lnTo>
                  <a:pt x="580" y="253"/>
                </a:lnTo>
                <a:lnTo>
                  <a:pt x="597" y="250"/>
                </a:lnTo>
                <a:lnTo>
                  <a:pt x="614" y="246"/>
                </a:lnTo>
                <a:lnTo>
                  <a:pt x="631" y="243"/>
                </a:lnTo>
                <a:lnTo>
                  <a:pt x="647" y="240"/>
                </a:lnTo>
                <a:lnTo>
                  <a:pt x="662" y="236"/>
                </a:lnTo>
                <a:lnTo>
                  <a:pt x="677" y="232"/>
                </a:lnTo>
                <a:lnTo>
                  <a:pt x="691" y="227"/>
                </a:lnTo>
                <a:lnTo>
                  <a:pt x="704" y="222"/>
                </a:lnTo>
                <a:lnTo>
                  <a:pt x="716" y="218"/>
                </a:lnTo>
                <a:lnTo>
                  <a:pt x="729" y="212"/>
                </a:lnTo>
                <a:lnTo>
                  <a:pt x="740" y="207"/>
                </a:lnTo>
                <a:lnTo>
                  <a:pt x="750" y="202"/>
                </a:lnTo>
                <a:lnTo>
                  <a:pt x="760" y="196"/>
                </a:lnTo>
                <a:lnTo>
                  <a:pt x="769" y="191"/>
                </a:lnTo>
                <a:lnTo>
                  <a:pt x="778" y="185"/>
                </a:lnTo>
                <a:lnTo>
                  <a:pt x="784" y="179"/>
                </a:lnTo>
                <a:lnTo>
                  <a:pt x="791" y="172"/>
                </a:lnTo>
                <a:lnTo>
                  <a:pt x="797" y="166"/>
                </a:lnTo>
                <a:lnTo>
                  <a:pt x="801" y="159"/>
                </a:lnTo>
                <a:lnTo>
                  <a:pt x="805" y="153"/>
                </a:lnTo>
                <a:lnTo>
                  <a:pt x="807" y="147"/>
                </a:lnTo>
                <a:lnTo>
                  <a:pt x="809" y="140"/>
                </a:lnTo>
                <a:lnTo>
                  <a:pt x="809" y="133"/>
                </a:lnTo>
                <a:lnTo>
                  <a:pt x="809" y="126"/>
                </a:lnTo>
                <a:lnTo>
                  <a:pt x="807" y="119"/>
                </a:lnTo>
                <a:lnTo>
                  <a:pt x="805" y="113"/>
                </a:lnTo>
                <a:lnTo>
                  <a:pt x="801" y="106"/>
                </a:lnTo>
                <a:lnTo>
                  <a:pt x="797" y="100"/>
                </a:lnTo>
                <a:lnTo>
                  <a:pt x="791" y="93"/>
                </a:lnTo>
                <a:lnTo>
                  <a:pt x="784" y="87"/>
                </a:lnTo>
                <a:lnTo>
                  <a:pt x="778" y="81"/>
                </a:lnTo>
                <a:lnTo>
                  <a:pt x="769" y="75"/>
                </a:lnTo>
                <a:lnTo>
                  <a:pt x="760" y="70"/>
                </a:lnTo>
                <a:lnTo>
                  <a:pt x="750" y="64"/>
                </a:lnTo>
                <a:lnTo>
                  <a:pt x="740" y="59"/>
                </a:lnTo>
                <a:lnTo>
                  <a:pt x="729" y="53"/>
                </a:lnTo>
                <a:lnTo>
                  <a:pt x="716" y="48"/>
                </a:lnTo>
                <a:lnTo>
                  <a:pt x="704" y="44"/>
                </a:lnTo>
                <a:lnTo>
                  <a:pt x="691" y="38"/>
                </a:lnTo>
                <a:lnTo>
                  <a:pt x="677" y="34"/>
                </a:lnTo>
                <a:lnTo>
                  <a:pt x="662" y="30"/>
                </a:lnTo>
                <a:lnTo>
                  <a:pt x="647" y="26"/>
                </a:lnTo>
                <a:lnTo>
                  <a:pt x="631" y="22"/>
                </a:lnTo>
                <a:lnTo>
                  <a:pt x="614" y="19"/>
                </a:lnTo>
                <a:lnTo>
                  <a:pt x="597" y="16"/>
                </a:lnTo>
                <a:lnTo>
                  <a:pt x="580" y="13"/>
                </a:lnTo>
                <a:lnTo>
                  <a:pt x="562" y="10"/>
                </a:lnTo>
                <a:lnTo>
                  <a:pt x="544" y="8"/>
                </a:lnTo>
                <a:lnTo>
                  <a:pt x="525" y="6"/>
                </a:lnTo>
                <a:lnTo>
                  <a:pt x="506" y="4"/>
                </a:lnTo>
                <a:lnTo>
                  <a:pt x="486" y="3"/>
                </a:lnTo>
                <a:lnTo>
                  <a:pt x="466" y="2"/>
                </a:lnTo>
                <a:lnTo>
                  <a:pt x="446" y="0"/>
                </a:lnTo>
                <a:lnTo>
                  <a:pt x="425" y="0"/>
                </a:lnTo>
                <a:lnTo>
                  <a:pt x="404" y="0"/>
                </a:lnTo>
                <a:lnTo>
                  <a:pt x="384" y="0"/>
                </a:lnTo>
                <a:lnTo>
                  <a:pt x="363" y="0"/>
                </a:lnTo>
                <a:lnTo>
                  <a:pt x="343" y="2"/>
                </a:lnTo>
                <a:lnTo>
                  <a:pt x="322" y="3"/>
                </a:lnTo>
                <a:lnTo>
                  <a:pt x="303" y="4"/>
                </a:lnTo>
                <a:lnTo>
                  <a:pt x="284" y="6"/>
                </a:lnTo>
                <a:lnTo>
                  <a:pt x="265" y="8"/>
                </a:lnTo>
                <a:lnTo>
                  <a:pt x="247" y="10"/>
                </a:lnTo>
                <a:lnTo>
                  <a:pt x="229" y="13"/>
                </a:lnTo>
                <a:lnTo>
                  <a:pt x="211" y="16"/>
                </a:lnTo>
                <a:lnTo>
                  <a:pt x="195" y="19"/>
                </a:lnTo>
                <a:lnTo>
                  <a:pt x="178" y="22"/>
                </a:lnTo>
                <a:lnTo>
                  <a:pt x="162" y="26"/>
                </a:lnTo>
                <a:lnTo>
                  <a:pt x="147" y="30"/>
                </a:lnTo>
                <a:lnTo>
                  <a:pt x="132" y="34"/>
                </a:lnTo>
                <a:lnTo>
                  <a:pt x="119" y="38"/>
                </a:lnTo>
                <a:lnTo>
                  <a:pt x="105" y="44"/>
                </a:lnTo>
                <a:lnTo>
                  <a:pt x="92" y="48"/>
                </a:lnTo>
                <a:lnTo>
                  <a:pt x="80" y="53"/>
                </a:lnTo>
                <a:lnTo>
                  <a:pt x="69" y="59"/>
                </a:lnTo>
                <a:lnTo>
                  <a:pt x="59" y="64"/>
                </a:lnTo>
                <a:lnTo>
                  <a:pt x="49" y="70"/>
                </a:lnTo>
                <a:lnTo>
                  <a:pt x="40" y="75"/>
                </a:lnTo>
                <a:lnTo>
                  <a:pt x="32" y="81"/>
                </a:lnTo>
                <a:lnTo>
                  <a:pt x="25" y="87"/>
                </a:lnTo>
                <a:lnTo>
                  <a:pt x="18" y="93"/>
                </a:lnTo>
                <a:lnTo>
                  <a:pt x="13" y="100"/>
                </a:lnTo>
                <a:lnTo>
                  <a:pt x="8" y="106"/>
                </a:lnTo>
                <a:lnTo>
                  <a:pt x="4" y="113"/>
                </a:lnTo>
                <a:lnTo>
                  <a:pt x="2" y="119"/>
                </a:lnTo>
                <a:lnTo>
                  <a:pt x="0" y="126"/>
                </a:lnTo>
                <a:lnTo>
                  <a:pt x="0" y="133"/>
                </a:lnTo>
                <a:lnTo>
                  <a:pt x="0" y="140"/>
                </a:lnTo>
                <a:lnTo>
                  <a:pt x="2" y="147"/>
                </a:lnTo>
                <a:lnTo>
                  <a:pt x="4" y="153"/>
                </a:lnTo>
                <a:lnTo>
                  <a:pt x="8" y="159"/>
                </a:lnTo>
                <a:lnTo>
                  <a:pt x="13" y="166"/>
                </a:lnTo>
                <a:lnTo>
                  <a:pt x="18" y="172"/>
                </a:lnTo>
                <a:lnTo>
                  <a:pt x="25" y="179"/>
                </a:lnTo>
                <a:lnTo>
                  <a:pt x="32" y="185"/>
                </a:lnTo>
                <a:lnTo>
                  <a:pt x="40" y="191"/>
                </a:lnTo>
                <a:lnTo>
                  <a:pt x="49" y="196"/>
                </a:lnTo>
                <a:lnTo>
                  <a:pt x="59" y="202"/>
                </a:lnTo>
                <a:lnTo>
                  <a:pt x="69" y="207"/>
                </a:lnTo>
                <a:lnTo>
                  <a:pt x="80" y="212"/>
                </a:lnTo>
                <a:lnTo>
                  <a:pt x="92" y="218"/>
                </a:lnTo>
                <a:lnTo>
                  <a:pt x="105" y="222"/>
                </a:lnTo>
                <a:lnTo>
                  <a:pt x="119" y="227"/>
                </a:lnTo>
                <a:lnTo>
                  <a:pt x="132" y="232"/>
                </a:lnTo>
                <a:lnTo>
                  <a:pt x="147" y="236"/>
                </a:lnTo>
                <a:lnTo>
                  <a:pt x="162" y="240"/>
                </a:lnTo>
                <a:lnTo>
                  <a:pt x="178" y="243"/>
                </a:lnTo>
                <a:lnTo>
                  <a:pt x="195" y="246"/>
                </a:lnTo>
                <a:lnTo>
                  <a:pt x="211" y="250"/>
                </a:lnTo>
                <a:lnTo>
                  <a:pt x="229" y="253"/>
                </a:lnTo>
                <a:lnTo>
                  <a:pt x="247" y="256"/>
                </a:lnTo>
                <a:lnTo>
                  <a:pt x="265" y="258"/>
                </a:lnTo>
                <a:lnTo>
                  <a:pt x="284" y="260"/>
                </a:lnTo>
                <a:lnTo>
                  <a:pt x="303" y="262"/>
                </a:lnTo>
                <a:lnTo>
                  <a:pt x="322" y="263"/>
                </a:lnTo>
                <a:lnTo>
                  <a:pt x="343" y="264"/>
                </a:lnTo>
                <a:lnTo>
                  <a:pt x="363" y="266"/>
                </a:lnTo>
                <a:lnTo>
                  <a:pt x="384" y="266"/>
                </a:lnTo>
                <a:lnTo>
                  <a:pt x="404" y="266"/>
                </a:lnTo>
              </a:path>
            </a:pathLst>
          </a:custGeom>
          <a:solidFill>
            <a:srgbClr val="8C3D19"/>
          </a:solidFill>
          <a:ln w="12700" cap="rnd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32A6C26D-11F0-504C-8A06-DBE7E4A9DE6D}"/>
              </a:ext>
            </a:extLst>
          </p:cNvPr>
          <p:cNvSpPr>
            <a:spLocks/>
          </p:cNvSpPr>
          <p:nvPr/>
        </p:nvSpPr>
        <p:spPr bwMode="auto">
          <a:xfrm>
            <a:off x="787331" y="1656898"/>
            <a:ext cx="1285875" cy="423862"/>
          </a:xfrm>
          <a:custGeom>
            <a:avLst/>
            <a:gdLst>
              <a:gd name="T0" fmla="*/ 708025 w 810"/>
              <a:gd name="T1" fmla="*/ 420687 h 267"/>
              <a:gd name="T2" fmla="*/ 803275 w 810"/>
              <a:gd name="T3" fmla="*/ 415925 h 267"/>
              <a:gd name="T4" fmla="*/ 892175 w 810"/>
              <a:gd name="T5" fmla="*/ 406400 h 267"/>
              <a:gd name="T6" fmla="*/ 974725 w 810"/>
              <a:gd name="T7" fmla="*/ 392112 h 267"/>
              <a:gd name="T8" fmla="*/ 1050925 w 810"/>
              <a:gd name="T9" fmla="*/ 373062 h 267"/>
              <a:gd name="T10" fmla="*/ 1117600 w 810"/>
              <a:gd name="T11" fmla="*/ 352425 h 267"/>
              <a:gd name="T12" fmla="*/ 1174750 w 810"/>
              <a:gd name="T13" fmla="*/ 328612 h 267"/>
              <a:gd name="T14" fmla="*/ 1220788 w 810"/>
              <a:gd name="T15" fmla="*/ 301625 h 267"/>
              <a:gd name="T16" fmla="*/ 1255713 w 810"/>
              <a:gd name="T17" fmla="*/ 274637 h 267"/>
              <a:gd name="T18" fmla="*/ 1277938 w 810"/>
              <a:gd name="T19" fmla="*/ 242887 h 267"/>
              <a:gd name="T20" fmla="*/ 1284288 w 810"/>
              <a:gd name="T21" fmla="*/ 211137 h 267"/>
              <a:gd name="T22" fmla="*/ 1277938 w 810"/>
              <a:gd name="T23" fmla="*/ 179387 h 267"/>
              <a:gd name="T24" fmla="*/ 1255713 w 810"/>
              <a:gd name="T25" fmla="*/ 149225 h 267"/>
              <a:gd name="T26" fmla="*/ 1220788 w 810"/>
              <a:gd name="T27" fmla="*/ 119062 h 267"/>
              <a:gd name="T28" fmla="*/ 1174750 w 810"/>
              <a:gd name="T29" fmla="*/ 93662 h 267"/>
              <a:gd name="T30" fmla="*/ 1117600 w 810"/>
              <a:gd name="T31" fmla="*/ 69850 h 267"/>
              <a:gd name="T32" fmla="*/ 1050925 w 810"/>
              <a:gd name="T33" fmla="*/ 47625 h 267"/>
              <a:gd name="T34" fmla="*/ 974725 w 810"/>
              <a:gd name="T35" fmla="*/ 30162 h 267"/>
              <a:gd name="T36" fmla="*/ 892175 w 810"/>
              <a:gd name="T37" fmla="*/ 15875 h 267"/>
              <a:gd name="T38" fmla="*/ 803275 w 810"/>
              <a:gd name="T39" fmla="*/ 6350 h 267"/>
              <a:gd name="T40" fmla="*/ 708025 w 810"/>
              <a:gd name="T41" fmla="*/ 0 h 267"/>
              <a:gd name="T42" fmla="*/ 608013 w 810"/>
              <a:gd name="T43" fmla="*/ 0 h 267"/>
              <a:gd name="T44" fmla="*/ 511175 w 810"/>
              <a:gd name="T45" fmla="*/ 4762 h 267"/>
              <a:gd name="T46" fmla="*/ 420688 w 810"/>
              <a:gd name="T47" fmla="*/ 12700 h 267"/>
              <a:gd name="T48" fmla="*/ 334963 w 810"/>
              <a:gd name="T49" fmla="*/ 25400 h 267"/>
              <a:gd name="T50" fmla="*/ 257175 w 810"/>
              <a:gd name="T51" fmla="*/ 41275 h 267"/>
              <a:gd name="T52" fmla="*/ 187325 w 810"/>
              <a:gd name="T53" fmla="*/ 61912 h 267"/>
              <a:gd name="T54" fmla="*/ 127000 w 810"/>
              <a:gd name="T55" fmla="*/ 84137 h 267"/>
              <a:gd name="T56" fmla="*/ 77788 w 810"/>
              <a:gd name="T57" fmla="*/ 109537 h 267"/>
              <a:gd name="T58" fmla="*/ 39688 w 810"/>
              <a:gd name="T59" fmla="*/ 138112 h 267"/>
              <a:gd name="T60" fmla="*/ 12700 w 810"/>
              <a:gd name="T61" fmla="*/ 168275 h 267"/>
              <a:gd name="T62" fmla="*/ 0 w 810"/>
              <a:gd name="T63" fmla="*/ 200025 h 267"/>
              <a:gd name="T64" fmla="*/ 3175 w 810"/>
              <a:gd name="T65" fmla="*/ 233362 h 267"/>
              <a:gd name="T66" fmla="*/ 19050 w 810"/>
              <a:gd name="T67" fmla="*/ 263525 h 267"/>
              <a:gd name="T68" fmla="*/ 49213 w 810"/>
              <a:gd name="T69" fmla="*/ 293687 h 267"/>
              <a:gd name="T70" fmla="*/ 93663 w 810"/>
              <a:gd name="T71" fmla="*/ 320675 h 267"/>
              <a:gd name="T72" fmla="*/ 146050 w 810"/>
              <a:gd name="T73" fmla="*/ 346075 h 267"/>
              <a:gd name="T74" fmla="*/ 209550 w 810"/>
              <a:gd name="T75" fmla="*/ 366712 h 267"/>
              <a:gd name="T76" fmla="*/ 282575 w 810"/>
              <a:gd name="T77" fmla="*/ 385762 h 267"/>
              <a:gd name="T78" fmla="*/ 363538 w 810"/>
              <a:gd name="T79" fmla="*/ 401637 h 267"/>
              <a:gd name="T80" fmla="*/ 450850 w 810"/>
              <a:gd name="T81" fmla="*/ 412750 h 267"/>
              <a:gd name="T82" fmla="*/ 544513 w 810"/>
              <a:gd name="T83" fmla="*/ 419100 h 267"/>
              <a:gd name="T84" fmla="*/ 641350 w 810"/>
              <a:gd name="T85" fmla="*/ 422275 h 267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810" h="267">
                <a:moveTo>
                  <a:pt x="404" y="266"/>
                </a:moveTo>
                <a:lnTo>
                  <a:pt x="425" y="266"/>
                </a:lnTo>
                <a:lnTo>
                  <a:pt x="446" y="265"/>
                </a:lnTo>
                <a:lnTo>
                  <a:pt x="466" y="264"/>
                </a:lnTo>
                <a:lnTo>
                  <a:pt x="486" y="263"/>
                </a:lnTo>
                <a:lnTo>
                  <a:pt x="506" y="262"/>
                </a:lnTo>
                <a:lnTo>
                  <a:pt x="525" y="260"/>
                </a:lnTo>
                <a:lnTo>
                  <a:pt x="544" y="258"/>
                </a:lnTo>
                <a:lnTo>
                  <a:pt x="562" y="256"/>
                </a:lnTo>
                <a:lnTo>
                  <a:pt x="580" y="253"/>
                </a:lnTo>
                <a:lnTo>
                  <a:pt x="597" y="250"/>
                </a:lnTo>
                <a:lnTo>
                  <a:pt x="614" y="247"/>
                </a:lnTo>
                <a:lnTo>
                  <a:pt x="631" y="243"/>
                </a:lnTo>
                <a:lnTo>
                  <a:pt x="647" y="239"/>
                </a:lnTo>
                <a:lnTo>
                  <a:pt x="662" y="235"/>
                </a:lnTo>
                <a:lnTo>
                  <a:pt x="677" y="231"/>
                </a:lnTo>
                <a:lnTo>
                  <a:pt x="690" y="227"/>
                </a:lnTo>
                <a:lnTo>
                  <a:pt x="704" y="222"/>
                </a:lnTo>
                <a:lnTo>
                  <a:pt x="716" y="218"/>
                </a:lnTo>
                <a:lnTo>
                  <a:pt x="729" y="212"/>
                </a:lnTo>
                <a:lnTo>
                  <a:pt x="740" y="207"/>
                </a:lnTo>
                <a:lnTo>
                  <a:pt x="750" y="202"/>
                </a:lnTo>
                <a:lnTo>
                  <a:pt x="760" y="196"/>
                </a:lnTo>
                <a:lnTo>
                  <a:pt x="769" y="190"/>
                </a:lnTo>
                <a:lnTo>
                  <a:pt x="777" y="185"/>
                </a:lnTo>
                <a:lnTo>
                  <a:pt x="784" y="179"/>
                </a:lnTo>
                <a:lnTo>
                  <a:pt x="791" y="173"/>
                </a:lnTo>
                <a:lnTo>
                  <a:pt x="796" y="166"/>
                </a:lnTo>
                <a:lnTo>
                  <a:pt x="801" y="160"/>
                </a:lnTo>
                <a:lnTo>
                  <a:pt x="805" y="153"/>
                </a:lnTo>
                <a:lnTo>
                  <a:pt x="807" y="147"/>
                </a:lnTo>
                <a:lnTo>
                  <a:pt x="809" y="140"/>
                </a:lnTo>
                <a:lnTo>
                  <a:pt x="809" y="133"/>
                </a:lnTo>
                <a:lnTo>
                  <a:pt x="809" y="126"/>
                </a:lnTo>
                <a:lnTo>
                  <a:pt x="807" y="119"/>
                </a:lnTo>
                <a:lnTo>
                  <a:pt x="805" y="113"/>
                </a:lnTo>
                <a:lnTo>
                  <a:pt x="801" y="106"/>
                </a:lnTo>
                <a:lnTo>
                  <a:pt x="796" y="99"/>
                </a:lnTo>
                <a:lnTo>
                  <a:pt x="791" y="94"/>
                </a:lnTo>
                <a:lnTo>
                  <a:pt x="784" y="87"/>
                </a:lnTo>
                <a:lnTo>
                  <a:pt x="777" y="81"/>
                </a:lnTo>
                <a:lnTo>
                  <a:pt x="769" y="75"/>
                </a:lnTo>
                <a:lnTo>
                  <a:pt x="760" y="69"/>
                </a:lnTo>
                <a:lnTo>
                  <a:pt x="750" y="64"/>
                </a:lnTo>
                <a:lnTo>
                  <a:pt x="740" y="59"/>
                </a:lnTo>
                <a:lnTo>
                  <a:pt x="729" y="53"/>
                </a:lnTo>
                <a:lnTo>
                  <a:pt x="716" y="48"/>
                </a:lnTo>
                <a:lnTo>
                  <a:pt x="704" y="44"/>
                </a:lnTo>
                <a:lnTo>
                  <a:pt x="690" y="39"/>
                </a:lnTo>
                <a:lnTo>
                  <a:pt x="677" y="34"/>
                </a:lnTo>
                <a:lnTo>
                  <a:pt x="662" y="30"/>
                </a:lnTo>
                <a:lnTo>
                  <a:pt x="647" y="26"/>
                </a:lnTo>
                <a:lnTo>
                  <a:pt x="631" y="23"/>
                </a:lnTo>
                <a:lnTo>
                  <a:pt x="614" y="19"/>
                </a:lnTo>
                <a:lnTo>
                  <a:pt x="597" y="16"/>
                </a:lnTo>
                <a:lnTo>
                  <a:pt x="580" y="13"/>
                </a:lnTo>
                <a:lnTo>
                  <a:pt x="562" y="10"/>
                </a:lnTo>
                <a:lnTo>
                  <a:pt x="544" y="8"/>
                </a:lnTo>
                <a:lnTo>
                  <a:pt x="525" y="6"/>
                </a:lnTo>
                <a:lnTo>
                  <a:pt x="506" y="4"/>
                </a:lnTo>
                <a:lnTo>
                  <a:pt x="486" y="3"/>
                </a:lnTo>
                <a:lnTo>
                  <a:pt x="466" y="1"/>
                </a:lnTo>
                <a:lnTo>
                  <a:pt x="446" y="0"/>
                </a:lnTo>
                <a:lnTo>
                  <a:pt x="425" y="0"/>
                </a:lnTo>
                <a:lnTo>
                  <a:pt x="404" y="0"/>
                </a:lnTo>
                <a:lnTo>
                  <a:pt x="383" y="0"/>
                </a:lnTo>
                <a:lnTo>
                  <a:pt x="363" y="0"/>
                </a:lnTo>
                <a:lnTo>
                  <a:pt x="343" y="1"/>
                </a:lnTo>
                <a:lnTo>
                  <a:pt x="322" y="3"/>
                </a:lnTo>
                <a:lnTo>
                  <a:pt x="303" y="4"/>
                </a:lnTo>
                <a:lnTo>
                  <a:pt x="284" y="6"/>
                </a:lnTo>
                <a:lnTo>
                  <a:pt x="265" y="8"/>
                </a:lnTo>
                <a:lnTo>
                  <a:pt x="247" y="10"/>
                </a:lnTo>
                <a:lnTo>
                  <a:pt x="229" y="13"/>
                </a:lnTo>
                <a:lnTo>
                  <a:pt x="211" y="16"/>
                </a:lnTo>
                <a:lnTo>
                  <a:pt x="194" y="19"/>
                </a:lnTo>
                <a:lnTo>
                  <a:pt x="178" y="23"/>
                </a:lnTo>
                <a:lnTo>
                  <a:pt x="162" y="26"/>
                </a:lnTo>
                <a:lnTo>
                  <a:pt x="147" y="30"/>
                </a:lnTo>
                <a:lnTo>
                  <a:pt x="132" y="34"/>
                </a:lnTo>
                <a:lnTo>
                  <a:pt x="118" y="39"/>
                </a:lnTo>
                <a:lnTo>
                  <a:pt x="105" y="44"/>
                </a:lnTo>
                <a:lnTo>
                  <a:pt x="92" y="48"/>
                </a:lnTo>
                <a:lnTo>
                  <a:pt x="80" y="53"/>
                </a:lnTo>
                <a:lnTo>
                  <a:pt x="69" y="59"/>
                </a:lnTo>
                <a:lnTo>
                  <a:pt x="59" y="64"/>
                </a:lnTo>
                <a:lnTo>
                  <a:pt x="49" y="69"/>
                </a:lnTo>
                <a:lnTo>
                  <a:pt x="40" y="75"/>
                </a:lnTo>
                <a:lnTo>
                  <a:pt x="31" y="81"/>
                </a:lnTo>
                <a:lnTo>
                  <a:pt x="25" y="87"/>
                </a:lnTo>
                <a:lnTo>
                  <a:pt x="18" y="94"/>
                </a:lnTo>
                <a:lnTo>
                  <a:pt x="12" y="99"/>
                </a:lnTo>
                <a:lnTo>
                  <a:pt x="8" y="106"/>
                </a:lnTo>
                <a:lnTo>
                  <a:pt x="4" y="113"/>
                </a:lnTo>
                <a:lnTo>
                  <a:pt x="2" y="119"/>
                </a:lnTo>
                <a:lnTo>
                  <a:pt x="0" y="126"/>
                </a:lnTo>
                <a:lnTo>
                  <a:pt x="0" y="133"/>
                </a:lnTo>
                <a:lnTo>
                  <a:pt x="0" y="140"/>
                </a:lnTo>
                <a:lnTo>
                  <a:pt x="2" y="147"/>
                </a:lnTo>
                <a:lnTo>
                  <a:pt x="4" y="153"/>
                </a:lnTo>
                <a:lnTo>
                  <a:pt x="8" y="160"/>
                </a:lnTo>
                <a:lnTo>
                  <a:pt x="12" y="166"/>
                </a:lnTo>
                <a:lnTo>
                  <a:pt x="18" y="173"/>
                </a:lnTo>
                <a:lnTo>
                  <a:pt x="25" y="179"/>
                </a:lnTo>
                <a:lnTo>
                  <a:pt x="31" y="185"/>
                </a:lnTo>
                <a:lnTo>
                  <a:pt x="40" y="190"/>
                </a:lnTo>
                <a:lnTo>
                  <a:pt x="49" y="196"/>
                </a:lnTo>
                <a:lnTo>
                  <a:pt x="59" y="202"/>
                </a:lnTo>
                <a:lnTo>
                  <a:pt x="69" y="207"/>
                </a:lnTo>
                <a:lnTo>
                  <a:pt x="80" y="212"/>
                </a:lnTo>
                <a:lnTo>
                  <a:pt x="92" y="218"/>
                </a:lnTo>
                <a:lnTo>
                  <a:pt x="105" y="222"/>
                </a:lnTo>
                <a:lnTo>
                  <a:pt x="118" y="227"/>
                </a:lnTo>
                <a:lnTo>
                  <a:pt x="132" y="231"/>
                </a:lnTo>
                <a:lnTo>
                  <a:pt x="147" y="235"/>
                </a:lnTo>
                <a:lnTo>
                  <a:pt x="162" y="239"/>
                </a:lnTo>
                <a:lnTo>
                  <a:pt x="178" y="243"/>
                </a:lnTo>
                <a:lnTo>
                  <a:pt x="194" y="247"/>
                </a:lnTo>
                <a:lnTo>
                  <a:pt x="211" y="250"/>
                </a:lnTo>
                <a:lnTo>
                  <a:pt x="229" y="253"/>
                </a:lnTo>
                <a:lnTo>
                  <a:pt x="247" y="256"/>
                </a:lnTo>
                <a:lnTo>
                  <a:pt x="265" y="258"/>
                </a:lnTo>
                <a:lnTo>
                  <a:pt x="284" y="260"/>
                </a:lnTo>
                <a:lnTo>
                  <a:pt x="303" y="262"/>
                </a:lnTo>
                <a:lnTo>
                  <a:pt x="322" y="263"/>
                </a:lnTo>
                <a:lnTo>
                  <a:pt x="343" y="264"/>
                </a:lnTo>
                <a:lnTo>
                  <a:pt x="363" y="265"/>
                </a:lnTo>
                <a:lnTo>
                  <a:pt x="383" y="266"/>
                </a:lnTo>
                <a:lnTo>
                  <a:pt x="404" y="266"/>
                </a:lnTo>
              </a:path>
            </a:pathLst>
          </a:custGeom>
          <a:solidFill>
            <a:srgbClr val="B2D9FF"/>
          </a:solidFill>
          <a:ln w="12700" cap="rnd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3FD0B09B-7E17-384A-B8A3-A24A757E085D}"/>
              </a:ext>
            </a:extLst>
          </p:cNvPr>
          <p:cNvSpPr>
            <a:spLocks/>
          </p:cNvSpPr>
          <p:nvPr/>
        </p:nvSpPr>
        <p:spPr bwMode="auto">
          <a:xfrm>
            <a:off x="2184331" y="1656898"/>
            <a:ext cx="1285875" cy="423862"/>
          </a:xfrm>
          <a:custGeom>
            <a:avLst/>
            <a:gdLst>
              <a:gd name="T0" fmla="*/ 708025 w 810"/>
              <a:gd name="T1" fmla="*/ 420687 h 267"/>
              <a:gd name="T2" fmla="*/ 803275 w 810"/>
              <a:gd name="T3" fmla="*/ 415925 h 267"/>
              <a:gd name="T4" fmla="*/ 892175 w 810"/>
              <a:gd name="T5" fmla="*/ 406400 h 267"/>
              <a:gd name="T6" fmla="*/ 976313 w 810"/>
              <a:gd name="T7" fmla="*/ 392112 h 267"/>
              <a:gd name="T8" fmla="*/ 1050925 w 810"/>
              <a:gd name="T9" fmla="*/ 373062 h 267"/>
              <a:gd name="T10" fmla="*/ 1117600 w 810"/>
              <a:gd name="T11" fmla="*/ 352425 h 267"/>
              <a:gd name="T12" fmla="*/ 1174750 w 810"/>
              <a:gd name="T13" fmla="*/ 328612 h 267"/>
              <a:gd name="T14" fmla="*/ 1220788 w 810"/>
              <a:gd name="T15" fmla="*/ 301625 h 267"/>
              <a:gd name="T16" fmla="*/ 1255713 w 810"/>
              <a:gd name="T17" fmla="*/ 274637 h 267"/>
              <a:gd name="T18" fmla="*/ 1276350 w 810"/>
              <a:gd name="T19" fmla="*/ 242887 h 267"/>
              <a:gd name="T20" fmla="*/ 1284288 w 810"/>
              <a:gd name="T21" fmla="*/ 211137 h 267"/>
              <a:gd name="T22" fmla="*/ 1276350 w 810"/>
              <a:gd name="T23" fmla="*/ 179387 h 267"/>
              <a:gd name="T24" fmla="*/ 1255713 w 810"/>
              <a:gd name="T25" fmla="*/ 149225 h 267"/>
              <a:gd name="T26" fmla="*/ 1220788 w 810"/>
              <a:gd name="T27" fmla="*/ 119062 h 267"/>
              <a:gd name="T28" fmla="*/ 1174750 w 810"/>
              <a:gd name="T29" fmla="*/ 93662 h 267"/>
              <a:gd name="T30" fmla="*/ 1117600 w 810"/>
              <a:gd name="T31" fmla="*/ 69850 h 267"/>
              <a:gd name="T32" fmla="*/ 1050925 w 810"/>
              <a:gd name="T33" fmla="*/ 47625 h 267"/>
              <a:gd name="T34" fmla="*/ 976313 w 810"/>
              <a:gd name="T35" fmla="*/ 30162 h 267"/>
              <a:gd name="T36" fmla="*/ 892175 w 810"/>
              <a:gd name="T37" fmla="*/ 15875 h 267"/>
              <a:gd name="T38" fmla="*/ 803275 w 810"/>
              <a:gd name="T39" fmla="*/ 6350 h 267"/>
              <a:gd name="T40" fmla="*/ 708025 w 810"/>
              <a:gd name="T41" fmla="*/ 0 h 267"/>
              <a:gd name="T42" fmla="*/ 609600 w 810"/>
              <a:gd name="T43" fmla="*/ 0 h 267"/>
              <a:gd name="T44" fmla="*/ 512763 w 810"/>
              <a:gd name="T45" fmla="*/ 4762 h 267"/>
              <a:gd name="T46" fmla="*/ 422275 w 810"/>
              <a:gd name="T47" fmla="*/ 12700 h 267"/>
              <a:gd name="T48" fmla="*/ 336550 w 810"/>
              <a:gd name="T49" fmla="*/ 25400 h 267"/>
              <a:gd name="T50" fmla="*/ 257175 w 810"/>
              <a:gd name="T51" fmla="*/ 41275 h 267"/>
              <a:gd name="T52" fmla="*/ 188913 w 810"/>
              <a:gd name="T53" fmla="*/ 61912 h 267"/>
              <a:gd name="T54" fmla="*/ 128588 w 810"/>
              <a:gd name="T55" fmla="*/ 84137 h 267"/>
              <a:gd name="T56" fmla="*/ 77788 w 810"/>
              <a:gd name="T57" fmla="*/ 109537 h 267"/>
              <a:gd name="T58" fmla="*/ 39688 w 810"/>
              <a:gd name="T59" fmla="*/ 138112 h 267"/>
              <a:gd name="T60" fmla="*/ 12700 w 810"/>
              <a:gd name="T61" fmla="*/ 168275 h 267"/>
              <a:gd name="T62" fmla="*/ 1588 w 810"/>
              <a:gd name="T63" fmla="*/ 200025 h 267"/>
              <a:gd name="T64" fmla="*/ 3175 w 810"/>
              <a:gd name="T65" fmla="*/ 233362 h 267"/>
              <a:gd name="T66" fmla="*/ 20638 w 810"/>
              <a:gd name="T67" fmla="*/ 263525 h 267"/>
              <a:gd name="T68" fmla="*/ 50800 w 810"/>
              <a:gd name="T69" fmla="*/ 293687 h 267"/>
              <a:gd name="T70" fmla="*/ 93663 w 810"/>
              <a:gd name="T71" fmla="*/ 320675 h 267"/>
              <a:gd name="T72" fmla="*/ 147638 w 810"/>
              <a:gd name="T73" fmla="*/ 346075 h 267"/>
              <a:gd name="T74" fmla="*/ 209550 w 810"/>
              <a:gd name="T75" fmla="*/ 366712 h 267"/>
              <a:gd name="T76" fmla="*/ 284163 w 810"/>
              <a:gd name="T77" fmla="*/ 385762 h 267"/>
              <a:gd name="T78" fmla="*/ 363538 w 810"/>
              <a:gd name="T79" fmla="*/ 401637 h 267"/>
              <a:gd name="T80" fmla="*/ 452438 w 810"/>
              <a:gd name="T81" fmla="*/ 412750 h 267"/>
              <a:gd name="T82" fmla="*/ 544513 w 810"/>
              <a:gd name="T83" fmla="*/ 419100 h 267"/>
              <a:gd name="T84" fmla="*/ 642938 w 810"/>
              <a:gd name="T85" fmla="*/ 422275 h 267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810" h="267">
                <a:moveTo>
                  <a:pt x="405" y="266"/>
                </a:moveTo>
                <a:lnTo>
                  <a:pt x="426" y="266"/>
                </a:lnTo>
                <a:lnTo>
                  <a:pt x="446" y="265"/>
                </a:lnTo>
                <a:lnTo>
                  <a:pt x="467" y="264"/>
                </a:lnTo>
                <a:lnTo>
                  <a:pt x="487" y="263"/>
                </a:lnTo>
                <a:lnTo>
                  <a:pt x="506" y="262"/>
                </a:lnTo>
                <a:lnTo>
                  <a:pt x="525" y="260"/>
                </a:lnTo>
                <a:lnTo>
                  <a:pt x="544" y="258"/>
                </a:lnTo>
                <a:lnTo>
                  <a:pt x="562" y="256"/>
                </a:lnTo>
                <a:lnTo>
                  <a:pt x="580" y="253"/>
                </a:lnTo>
                <a:lnTo>
                  <a:pt x="598" y="250"/>
                </a:lnTo>
                <a:lnTo>
                  <a:pt x="615" y="247"/>
                </a:lnTo>
                <a:lnTo>
                  <a:pt x="631" y="243"/>
                </a:lnTo>
                <a:lnTo>
                  <a:pt x="647" y="239"/>
                </a:lnTo>
                <a:lnTo>
                  <a:pt x="662" y="235"/>
                </a:lnTo>
                <a:lnTo>
                  <a:pt x="677" y="231"/>
                </a:lnTo>
                <a:lnTo>
                  <a:pt x="691" y="227"/>
                </a:lnTo>
                <a:lnTo>
                  <a:pt x="704" y="222"/>
                </a:lnTo>
                <a:lnTo>
                  <a:pt x="717" y="218"/>
                </a:lnTo>
                <a:lnTo>
                  <a:pt x="729" y="212"/>
                </a:lnTo>
                <a:lnTo>
                  <a:pt x="740" y="207"/>
                </a:lnTo>
                <a:lnTo>
                  <a:pt x="751" y="202"/>
                </a:lnTo>
                <a:lnTo>
                  <a:pt x="760" y="196"/>
                </a:lnTo>
                <a:lnTo>
                  <a:pt x="769" y="190"/>
                </a:lnTo>
                <a:lnTo>
                  <a:pt x="777" y="185"/>
                </a:lnTo>
                <a:lnTo>
                  <a:pt x="785" y="179"/>
                </a:lnTo>
                <a:lnTo>
                  <a:pt x="791" y="173"/>
                </a:lnTo>
                <a:lnTo>
                  <a:pt x="796" y="166"/>
                </a:lnTo>
                <a:lnTo>
                  <a:pt x="801" y="160"/>
                </a:lnTo>
                <a:lnTo>
                  <a:pt x="804" y="153"/>
                </a:lnTo>
                <a:lnTo>
                  <a:pt x="806" y="147"/>
                </a:lnTo>
                <a:lnTo>
                  <a:pt x="808" y="140"/>
                </a:lnTo>
                <a:lnTo>
                  <a:pt x="809" y="133"/>
                </a:lnTo>
                <a:lnTo>
                  <a:pt x="808" y="126"/>
                </a:lnTo>
                <a:lnTo>
                  <a:pt x="806" y="119"/>
                </a:lnTo>
                <a:lnTo>
                  <a:pt x="804" y="113"/>
                </a:lnTo>
                <a:lnTo>
                  <a:pt x="801" y="106"/>
                </a:lnTo>
                <a:lnTo>
                  <a:pt x="796" y="99"/>
                </a:lnTo>
                <a:lnTo>
                  <a:pt x="791" y="94"/>
                </a:lnTo>
                <a:lnTo>
                  <a:pt x="785" y="87"/>
                </a:lnTo>
                <a:lnTo>
                  <a:pt x="777" y="81"/>
                </a:lnTo>
                <a:lnTo>
                  <a:pt x="769" y="75"/>
                </a:lnTo>
                <a:lnTo>
                  <a:pt x="760" y="69"/>
                </a:lnTo>
                <a:lnTo>
                  <a:pt x="751" y="64"/>
                </a:lnTo>
                <a:lnTo>
                  <a:pt x="740" y="59"/>
                </a:lnTo>
                <a:lnTo>
                  <a:pt x="729" y="53"/>
                </a:lnTo>
                <a:lnTo>
                  <a:pt x="717" y="48"/>
                </a:lnTo>
                <a:lnTo>
                  <a:pt x="704" y="44"/>
                </a:lnTo>
                <a:lnTo>
                  <a:pt x="691" y="39"/>
                </a:lnTo>
                <a:lnTo>
                  <a:pt x="677" y="34"/>
                </a:lnTo>
                <a:lnTo>
                  <a:pt x="662" y="30"/>
                </a:lnTo>
                <a:lnTo>
                  <a:pt x="647" y="26"/>
                </a:lnTo>
                <a:lnTo>
                  <a:pt x="631" y="23"/>
                </a:lnTo>
                <a:lnTo>
                  <a:pt x="615" y="19"/>
                </a:lnTo>
                <a:lnTo>
                  <a:pt x="598" y="16"/>
                </a:lnTo>
                <a:lnTo>
                  <a:pt x="580" y="13"/>
                </a:lnTo>
                <a:lnTo>
                  <a:pt x="562" y="10"/>
                </a:lnTo>
                <a:lnTo>
                  <a:pt x="544" y="8"/>
                </a:lnTo>
                <a:lnTo>
                  <a:pt x="525" y="6"/>
                </a:lnTo>
                <a:lnTo>
                  <a:pt x="506" y="4"/>
                </a:lnTo>
                <a:lnTo>
                  <a:pt x="487" y="3"/>
                </a:lnTo>
                <a:lnTo>
                  <a:pt x="467" y="1"/>
                </a:lnTo>
                <a:lnTo>
                  <a:pt x="446" y="0"/>
                </a:lnTo>
                <a:lnTo>
                  <a:pt x="426" y="0"/>
                </a:lnTo>
                <a:lnTo>
                  <a:pt x="405" y="0"/>
                </a:lnTo>
                <a:lnTo>
                  <a:pt x="384" y="0"/>
                </a:lnTo>
                <a:lnTo>
                  <a:pt x="363" y="0"/>
                </a:lnTo>
                <a:lnTo>
                  <a:pt x="343" y="1"/>
                </a:lnTo>
                <a:lnTo>
                  <a:pt x="323" y="3"/>
                </a:lnTo>
                <a:lnTo>
                  <a:pt x="304" y="4"/>
                </a:lnTo>
                <a:lnTo>
                  <a:pt x="285" y="6"/>
                </a:lnTo>
                <a:lnTo>
                  <a:pt x="266" y="8"/>
                </a:lnTo>
                <a:lnTo>
                  <a:pt x="247" y="10"/>
                </a:lnTo>
                <a:lnTo>
                  <a:pt x="229" y="13"/>
                </a:lnTo>
                <a:lnTo>
                  <a:pt x="212" y="16"/>
                </a:lnTo>
                <a:lnTo>
                  <a:pt x="195" y="19"/>
                </a:lnTo>
                <a:lnTo>
                  <a:pt x="179" y="23"/>
                </a:lnTo>
                <a:lnTo>
                  <a:pt x="162" y="26"/>
                </a:lnTo>
                <a:lnTo>
                  <a:pt x="147" y="30"/>
                </a:lnTo>
                <a:lnTo>
                  <a:pt x="132" y="34"/>
                </a:lnTo>
                <a:lnTo>
                  <a:pt x="119" y="39"/>
                </a:lnTo>
                <a:lnTo>
                  <a:pt x="105" y="44"/>
                </a:lnTo>
                <a:lnTo>
                  <a:pt x="93" y="48"/>
                </a:lnTo>
                <a:lnTo>
                  <a:pt x="81" y="53"/>
                </a:lnTo>
                <a:lnTo>
                  <a:pt x="69" y="59"/>
                </a:lnTo>
                <a:lnTo>
                  <a:pt x="59" y="64"/>
                </a:lnTo>
                <a:lnTo>
                  <a:pt x="49" y="69"/>
                </a:lnTo>
                <a:lnTo>
                  <a:pt x="40" y="75"/>
                </a:lnTo>
                <a:lnTo>
                  <a:pt x="32" y="81"/>
                </a:lnTo>
                <a:lnTo>
                  <a:pt x="25" y="87"/>
                </a:lnTo>
                <a:lnTo>
                  <a:pt x="18" y="94"/>
                </a:lnTo>
                <a:lnTo>
                  <a:pt x="13" y="99"/>
                </a:lnTo>
                <a:lnTo>
                  <a:pt x="8" y="106"/>
                </a:lnTo>
                <a:lnTo>
                  <a:pt x="5" y="113"/>
                </a:lnTo>
                <a:lnTo>
                  <a:pt x="2" y="119"/>
                </a:lnTo>
                <a:lnTo>
                  <a:pt x="1" y="126"/>
                </a:lnTo>
                <a:lnTo>
                  <a:pt x="0" y="133"/>
                </a:lnTo>
                <a:lnTo>
                  <a:pt x="1" y="140"/>
                </a:lnTo>
                <a:lnTo>
                  <a:pt x="2" y="147"/>
                </a:lnTo>
                <a:lnTo>
                  <a:pt x="5" y="153"/>
                </a:lnTo>
                <a:lnTo>
                  <a:pt x="8" y="160"/>
                </a:lnTo>
                <a:lnTo>
                  <a:pt x="13" y="166"/>
                </a:lnTo>
                <a:lnTo>
                  <a:pt x="18" y="173"/>
                </a:lnTo>
                <a:lnTo>
                  <a:pt x="25" y="179"/>
                </a:lnTo>
                <a:lnTo>
                  <a:pt x="32" y="185"/>
                </a:lnTo>
                <a:lnTo>
                  <a:pt x="40" y="190"/>
                </a:lnTo>
                <a:lnTo>
                  <a:pt x="49" y="196"/>
                </a:lnTo>
                <a:lnTo>
                  <a:pt x="59" y="202"/>
                </a:lnTo>
                <a:lnTo>
                  <a:pt x="69" y="207"/>
                </a:lnTo>
                <a:lnTo>
                  <a:pt x="81" y="212"/>
                </a:lnTo>
                <a:lnTo>
                  <a:pt x="93" y="218"/>
                </a:lnTo>
                <a:lnTo>
                  <a:pt x="105" y="222"/>
                </a:lnTo>
                <a:lnTo>
                  <a:pt x="119" y="227"/>
                </a:lnTo>
                <a:lnTo>
                  <a:pt x="132" y="231"/>
                </a:lnTo>
                <a:lnTo>
                  <a:pt x="147" y="235"/>
                </a:lnTo>
                <a:lnTo>
                  <a:pt x="162" y="239"/>
                </a:lnTo>
                <a:lnTo>
                  <a:pt x="179" y="243"/>
                </a:lnTo>
                <a:lnTo>
                  <a:pt x="195" y="247"/>
                </a:lnTo>
                <a:lnTo>
                  <a:pt x="212" y="250"/>
                </a:lnTo>
                <a:lnTo>
                  <a:pt x="229" y="253"/>
                </a:lnTo>
                <a:lnTo>
                  <a:pt x="247" y="256"/>
                </a:lnTo>
                <a:lnTo>
                  <a:pt x="266" y="258"/>
                </a:lnTo>
                <a:lnTo>
                  <a:pt x="285" y="260"/>
                </a:lnTo>
                <a:lnTo>
                  <a:pt x="304" y="262"/>
                </a:lnTo>
                <a:lnTo>
                  <a:pt x="323" y="263"/>
                </a:lnTo>
                <a:lnTo>
                  <a:pt x="343" y="264"/>
                </a:lnTo>
                <a:lnTo>
                  <a:pt x="363" y="265"/>
                </a:lnTo>
                <a:lnTo>
                  <a:pt x="384" y="266"/>
                </a:lnTo>
                <a:lnTo>
                  <a:pt x="405" y="266"/>
                </a:lnTo>
              </a:path>
            </a:pathLst>
          </a:custGeom>
          <a:solidFill>
            <a:srgbClr val="99CCFF"/>
          </a:solidFill>
          <a:ln w="12700" cap="rnd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2E87604E-A5DE-544E-8E0C-BE853C5C6E99}"/>
              </a:ext>
            </a:extLst>
          </p:cNvPr>
          <p:cNvSpPr>
            <a:spLocks/>
          </p:cNvSpPr>
          <p:nvPr/>
        </p:nvSpPr>
        <p:spPr bwMode="auto">
          <a:xfrm>
            <a:off x="3579743" y="1656898"/>
            <a:ext cx="1287463" cy="423862"/>
          </a:xfrm>
          <a:custGeom>
            <a:avLst/>
            <a:gdLst>
              <a:gd name="T0" fmla="*/ 708025 w 811"/>
              <a:gd name="T1" fmla="*/ 420687 h 267"/>
              <a:gd name="T2" fmla="*/ 803275 w 811"/>
              <a:gd name="T3" fmla="*/ 415925 h 267"/>
              <a:gd name="T4" fmla="*/ 892175 w 811"/>
              <a:gd name="T5" fmla="*/ 406400 h 267"/>
              <a:gd name="T6" fmla="*/ 974725 w 811"/>
              <a:gd name="T7" fmla="*/ 392112 h 267"/>
              <a:gd name="T8" fmla="*/ 1050925 w 811"/>
              <a:gd name="T9" fmla="*/ 373062 h 267"/>
              <a:gd name="T10" fmla="*/ 1117600 w 811"/>
              <a:gd name="T11" fmla="*/ 352425 h 267"/>
              <a:gd name="T12" fmla="*/ 1174750 w 811"/>
              <a:gd name="T13" fmla="*/ 328612 h 267"/>
              <a:gd name="T14" fmla="*/ 1222375 w 811"/>
              <a:gd name="T15" fmla="*/ 301625 h 267"/>
              <a:gd name="T16" fmla="*/ 1255713 w 811"/>
              <a:gd name="T17" fmla="*/ 274637 h 267"/>
              <a:gd name="T18" fmla="*/ 1277938 w 811"/>
              <a:gd name="T19" fmla="*/ 242887 h 267"/>
              <a:gd name="T20" fmla="*/ 1285875 w 811"/>
              <a:gd name="T21" fmla="*/ 211137 h 267"/>
              <a:gd name="T22" fmla="*/ 1277938 w 811"/>
              <a:gd name="T23" fmla="*/ 179387 h 267"/>
              <a:gd name="T24" fmla="*/ 1255713 w 811"/>
              <a:gd name="T25" fmla="*/ 149225 h 267"/>
              <a:gd name="T26" fmla="*/ 1222375 w 811"/>
              <a:gd name="T27" fmla="*/ 119062 h 267"/>
              <a:gd name="T28" fmla="*/ 1174750 w 811"/>
              <a:gd name="T29" fmla="*/ 93662 h 267"/>
              <a:gd name="T30" fmla="*/ 1117600 w 811"/>
              <a:gd name="T31" fmla="*/ 69850 h 267"/>
              <a:gd name="T32" fmla="*/ 1050925 w 811"/>
              <a:gd name="T33" fmla="*/ 47625 h 267"/>
              <a:gd name="T34" fmla="*/ 974725 w 811"/>
              <a:gd name="T35" fmla="*/ 30162 h 267"/>
              <a:gd name="T36" fmla="*/ 892175 w 811"/>
              <a:gd name="T37" fmla="*/ 15875 h 267"/>
              <a:gd name="T38" fmla="*/ 803275 w 811"/>
              <a:gd name="T39" fmla="*/ 6350 h 267"/>
              <a:gd name="T40" fmla="*/ 708025 w 811"/>
              <a:gd name="T41" fmla="*/ 0 h 267"/>
              <a:gd name="T42" fmla="*/ 609600 w 811"/>
              <a:gd name="T43" fmla="*/ 0 h 267"/>
              <a:gd name="T44" fmla="*/ 512763 w 811"/>
              <a:gd name="T45" fmla="*/ 4762 h 267"/>
              <a:gd name="T46" fmla="*/ 422275 w 811"/>
              <a:gd name="T47" fmla="*/ 12700 h 267"/>
              <a:gd name="T48" fmla="*/ 336550 w 811"/>
              <a:gd name="T49" fmla="*/ 25400 h 267"/>
              <a:gd name="T50" fmla="*/ 258763 w 811"/>
              <a:gd name="T51" fmla="*/ 41275 h 267"/>
              <a:gd name="T52" fmla="*/ 188913 w 811"/>
              <a:gd name="T53" fmla="*/ 61912 h 267"/>
              <a:gd name="T54" fmla="*/ 127000 w 811"/>
              <a:gd name="T55" fmla="*/ 84137 h 267"/>
              <a:gd name="T56" fmla="*/ 77788 w 811"/>
              <a:gd name="T57" fmla="*/ 109537 h 267"/>
              <a:gd name="T58" fmla="*/ 39688 w 811"/>
              <a:gd name="T59" fmla="*/ 138112 h 267"/>
              <a:gd name="T60" fmla="*/ 12700 w 811"/>
              <a:gd name="T61" fmla="*/ 168275 h 267"/>
              <a:gd name="T62" fmla="*/ 1588 w 811"/>
              <a:gd name="T63" fmla="*/ 200025 h 267"/>
              <a:gd name="T64" fmla="*/ 3175 w 811"/>
              <a:gd name="T65" fmla="*/ 233362 h 267"/>
              <a:gd name="T66" fmla="*/ 20638 w 811"/>
              <a:gd name="T67" fmla="*/ 263525 h 267"/>
              <a:gd name="T68" fmla="*/ 50800 w 811"/>
              <a:gd name="T69" fmla="*/ 293687 h 267"/>
              <a:gd name="T70" fmla="*/ 93663 w 811"/>
              <a:gd name="T71" fmla="*/ 320675 h 267"/>
              <a:gd name="T72" fmla="*/ 146050 w 811"/>
              <a:gd name="T73" fmla="*/ 346075 h 267"/>
              <a:gd name="T74" fmla="*/ 211138 w 811"/>
              <a:gd name="T75" fmla="*/ 366712 h 267"/>
              <a:gd name="T76" fmla="*/ 282575 w 811"/>
              <a:gd name="T77" fmla="*/ 385762 h 267"/>
              <a:gd name="T78" fmla="*/ 363538 w 811"/>
              <a:gd name="T79" fmla="*/ 401637 h 267"/>
              <a:gd name="T80" fmla="*/ 450850 w 811"/>
              <a:gd name="T81" fmla="*/ 412750 h 267"/>
              <a:gd name="T82" fmla="*/ 544513 w 811"/>
              <a:gd name="T83" fmla="*/ 419100 h 267"/>
              <a:gd name="T84" fmla="*/ 642938 w 811"/>
              <a:gd name="T85" fmla="*/ 422275 h 267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811" h="267">
                <a:moveTo>
                  <a:pt x="405" y="266"/>
                </a:moveTo>
                <a:lnTo>
                  <a:pt x="425" y="266"/>
                </a:lnTo>
                <a:lnTo>
                  <a:pt x="446" y="265"/>
                </a:lnTo>
                <a:lnTo>
                  <a:pt x="466" y="264"/>
                </a:lnTo>
                <a:lnTo>
                  <a:pt x="486" y="263"/>
                </a:lnTo>
                <a:lnTo>
                  <a:pt x="506" y="262"/>
                </a:lnTo>
                <a:lnTo>
                  <a:pt x="525" y="260"/>
                </a:lnTo>
                <a:lnTo>
                  <a:pt x="544" y="258"/>
                </a:lnTo>
                <a:lnTo>
                  <a:pt x="562" y="256"/>
                </a:lnTo>
                <a:lnTo>
                  <a:pt x="580" y="253"/>
                </a:lnTo>
                <a:lnTo>
                  <a:pt x="598" y="250"/>
                </a:lnTo>
                <a:lnTo>
                  <a:pt x="614" y="247"/>
                </a:lnTo>
                <a:lnTo>
                  <a:pt x="631" y="243"/>
                </a:lnTo>
                <a:lnTo>
                  <a:pt x="647" y="239"/>
                </a:lnTo>
                <a:lnTo>
                  <a:pt x="662" y="235"/>
                </a:lnTo>
                <a:lnTo>
                  <a:pt x="677" y="231"/>
                </a:lnTo>
                <a:lnTo>
                  <a:pt x="691" y="227"/>
                </a:lnTo>
                <a:lnTo>
                  <a:pt x="704" y="222"/>
                </a:lnTo>
                <a:lnTo>
                  <a:pt x="717" y="218"/>
                </a:lnTo>
                <a:lnTo>
                  <a:pt x="729" y="212"/>
                </a:lnTo>
                <a:lnTo>
                  <a:pt x="740" y="207"/>
                </a:lnTo>
                <a:lnTo>
                  <a:pt x="751" y="202"/>
                </a:lnTo>
                <a:lnTo>
                  <a:pt x="761" y="196"/>
                </a:lnTo>
                <a:lnTo>
                  <a:pt x="770" y="190"/>
                </a:lnTo>
                <a:lnTo>
                  <a:pt x="778" y="185"/>
                </a:lnTo>
                <a:lnTo>
                  <a:pt x="785" y="179"/>
                </a:lnTo>
                <a:lnTo>
                  <a:pt x="791" y="173"/>
                </a:lnTo>
                <a:lnTo>
                  <a:pt x="797" y="166"/>
                </a:lnTo>
                <a:lnTo>
                  <a:pt x="801" y="160"/>
                </a:lnTo>
                <a:lnTo>
                  <a:pt x="805" y="153"/>
                </a:lnTo>
                <a:lnTo>
                  <a:pt x="807" y="147"/>
                </a:lnTo>
                <a:lnTo>
                  <a:pt x="809" y="140"/>
                </a:lnTo>
                <a:lnTo>
                  <a:pt x="810" y="133"/>
                </a:lnTo>
                <a:lnTo>
                  <a:pt x="809" y="126"/>
                </a:lnTo>
                <a:lnTo>
                  <a:pt x="807" y="119"/>
                </a:lnTo>
                <a:lnTo>
                  <a:pt x="805" y="113"/>
                </a:lnTo>
                <a:lnTo>
                  <a:pt x="801" y="106"/>
                </a:lnTo>
                <a:lnTo>
                  <a:pt x="797" y="99"/>
                </a:lnTo>
                <a:lnTo>
                  <a:pt x="791" y="94"/>
                </a:lnTo>
                <a:lnTo>
                  <a:pt x="785" y="87"/>
                </a:lnTo>
                <a:lnTo>
                  <a:pt x="778" y="81"/>
                </a:lnTo>
                <a:lnTo>
                  <a:pt x="770" y="75"/>
                </a:lnTo>
                <a:lnTo>
                  <a:pt x="761" y="69"/>
                </a:lnTo>
                <a:lnTo>
                  <a:pt x="751" y="64"/>
                </a:lnTo>
                <a:lnTo>
                  <a:pt x="740" y="59"/>
                </a:lnTo>
                <a:lnTo>
                  <a:pt x="729" y="53"/>
                </a:lnTo>
                <a:lnTo>
                  <a:pt x="717" y="48"/>
                </a:lnTo>
                <a:lnTo>
                  <a:pt x="704" y="44"/>
                </a:lnTo>
                <a:lnTo>
                  <a:pt x="691" y="39"/>
                </a:lnTo>
                <a:lnTo>
                  <a:pt x="677" y="34"/>
                </a:lnTo>
                <a:lnTo>
                  <a:pt x="662" y="30"/>
                </a:lnTo>
                <a:lnTo>
                  <a:pt x="647" y="26"/>
                </a:lnTo>
                <a:lnTo>
                  <a:pt x="631" y="23"/>
                </a:lnTo>
                <a:lnTo>
                  <a:pt x="614" y="19"/>
                </a:lnTo>
                <a:lnTo>
                  <a:pt x="598" y="16"/>
                </a:lnTo>
                <a:lnTo>
                  <a:pt x="580" y="13"/>
                </a:lnTo>
                <a:lnTo>
                  <a:pt x="562" y="10"/>
                </a:lnTo>
                <a:lnTo>
                  <a:pt x="544" y="8"/>
                </a:lnTo>
                <a:lnTo>
                  <a:pt x="525" y="6"/>
                </a:lnTo>
                <a:lnTo>
                  <a:pt x="506" y="4"/>
                </a:lnTo>
                <a:lnTo>
                  <a:pt x="486" y="3"/>
                </a:lnTo>
                <a:lnTo>
                  <a:pt x="466" y="1"/>
                </a:lnTo>
                <a:lnTo>
                  <a:pt x="446" y="0"/>
                </a:lnTo>
                <a:lnTo>
                  <a:pt x="425" y="0"/>
                </a:lnTo>
                <a:lnTo>
                  <a:pt x="405" y="0"/>
                </a:lnTo>
                <a:lnTo>
                  <a:pt x="384" y="0"/>
                </a:lnTo>
                <a:lnTo>
                  <a:pt x="363" y="0"/>
                </a:lnTo>
                <a:lnTo>
                  <a:pt x="343" y="1"/>
                </a:lnTo>
                <a:lnTo>
                  <a:pt x="323" y="3"/>
                </a:lnTo>
                <a:lnTo>
                  <a:pt x="303" y="4"/>
                </a:lnTo>
                <a:lnTo>
                  <a:pt x="284" y="6"/>
                </a:lnTo>
                <a:lnTo>
                  <a:pt x="266" y="8"/>
                </a:lnTo>
                <a:lnTo>
                  <a:pt x="247" y="10"/>
                </a:lnTo>
                <a:lnTo>
                  <a:pt x="229" y="13"/>
                </a:lnTo>
                <a:lnTo>
                  <a:pt x="212" y="16"/>
                </a:lnTo>
                <a:lnTo>
                  <a:pt x="195" y="19"/>
                </a:lnTo>
                <a:lnTo>
                  <a:pt x="178" y="23"/>
                </a:lnTo>
                <a:lnTo>
                  <a:pt x="163" y="26"/>
                </a:lnTo>
                <a:lnTo>
                  <a:pt x="147" y="30"/>
                </a:lnTo>
                <a:lnTo>
                  <a:pt x="133" y="34"/>
                </a:lnTo>
                <a:lnTo>
                  <a:pt x="119" y="39"/>
                </a:lnTo>
                <a:lnTo>
                  <a:pt x="105" y="44"/>
                </a:lnTo>
                <a:lnTo>
                  <a:pt x="92" y="48"/>
                </a:lnTo>
                <a:lnTo>
                  <a:pt x="80" y="53"/>
                </a:lnTo>
                <a:lnTo>
                  <a:pt x="69" y="59"/>
                </a:lnTo>
                <a:lnTo>
                  <a:pt x="59" y="64"/>
                </a:lnTo>
                <a:lnTo>
                  <a:pt x="49" y="69"/>
                </a:lnTo>
                <a:lnTo>
                  <a:pt x="40" y="75"/>
                </a:lnTo>
                <a:lnTo>
                  <a:pt x="32" y="81"/>
                </a:lnTo>
                <a:lnTo>
                  <a:pt x="25" y="87"/>
                </a:lnTo>
                <a:lnTo>
                  <a:pt x="19" y="94"/>
                </a:lnTo>
                <a:lnTo>
                  <a:pt x="13" y="99"/>
                </a:lnTo>
                <a:lnTo>
                  <a:pt x="8" y="106"/>
                </a:lnTo>
                <a:lnTo>
                  <a:pt x="5" y="113"/>
                </a:lnTo>
                <a:lnTo>
                  <a:pt x="2" y="119"/>
                </a:lnTo>
                <a:lnTo>
                  <a:pt x="1" y="126"/>
                </a:lnTo>
                <a:lnTo>
                  <a:pt x="0" y="133"/>
                </a:lnTo>
                <a:lnTo>
                  <a:pt x="1" y="140"/>
                </a:lnTo>
                <a:lnTo>
                  <a:pt x="2" y="147"/>
                </a:lnTo>
                <a:lnTo>
                  <a:pt x="5" y="153"/>
                </a:lnTo>
                <a:lnTo>
                  <a:pt x="8" y="160"/>
                </a:lnTo>
                <a:lnTo>
                  <a:pt x="13" y="166"/>
                </a:lnTo>
                <a:lnTo>
                  <a:pt x="19" y="173"/>
                </a:lnTo>
                <a:lnTo>
                  <a:pt x="25" y="179"/>
                </a:lnTo>
                <a:lnTo>
                  <a:pt x="32" y="185"/>
                </a:lnTo>
                <a:lnTo>
                  <a:pt x="40" y="190"/>
                </a:lnTo>
                <a:lnTo>
                  <a:pt x="49" y="196"/>
                </a:lnTo>
                <a:lnTo>
                  <a:pt x="59" y="202"/>
                </a:lnTo>
                <a:lnTo>
                  <a:pt x="69" y="207"/>
                </a:lnTo>
                <a:lnTo>
                  <a:pt x="80" y="212"/>
                </a:lnTo>
                <a:lnTo>
                  <a:pt x="92" y="218"/>
                </a:lnTo>
                <a:lnTo>
                  <a:pt x="105" y="222"/>
                </a:lnTo>
                <a:lnTo>
                  <a:pt x="119" y="227"/>
                </a:lnTo>
                <a:lnTo>
                  <a:pt x="133" y="231"/>
                </a:lnTo>
                <a:lnTo>
                  <a:pt x="147" y="235"/>
                </a:lnTo>
                <a:lnTo>
                  <a:pt x="163" y="239"/>
                </a:lnTo>
                <a:lnTo>
                  <a:pt x="178" y="243"/>
                </a:lnTo>
                <a:lnTo>
                  <a:pt x="195" y="247"/>
                </a:lnTo>
                <a:lnTo>
                  <a:pt x="212" y="250"/>
                </a:lnTo>
                <a:lnTo>
                  <a:pt x="229" y="253"/>
                </a:lnTo>
                <a:lnTo>
                  <a:pt x="247" y="256"/>
                </a:lnTo>
                <a:lnTo>
                  <a:pt x="266" y="258"/>
                </a:lnTo>
                <a:lnTo>
                  <a:pt x="284" y="260"/>
                </a:lnTo>
                <a:lnTo>
                  <a:pt x="303" y="262"/>
                </a:lnTo>
                <a:lnTo>
                  <a:pt x="323" y="263"/>
                </a:lnTo>
                <a:lnTo>
                  <a:pt x="343" y="264"/>
                </a:lnTo>
                <a:lnTo>
                  <a:pt x="363" y="265"/>
                </a:lnTo>
                <a:lnTo>
                  <a:pt x="384" y="266"/>
                </a:lnTo>
                <a:lnTo>
                  <a:pt x="405" y="266"/>
                </a:lnTo>
              </a:path>
            </a:pathLst>
          </a:custGeom>
          <a:solidFill>
            <a:srgbClr val="7FBFFF"/>
          </a:solidFill>
          <a:ln w="12700" cap="rnd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C6530D7C-287A-2D41-8E96-EDCF79997890}"/>
              </a:ext>
            </a:extLst>
          </p:cNvPr>
          <p:cNvSpPr>
            <a:spLocks/>
          </p:cNvSpPr>
          <p:nvPr/>
        </p:nvSpPr>
        <p:spPr bwMode="auto">
          <a:xfrm>
            <a:off x="4976743" y="1656898"/>
            <a:ext cx="1285875" cy="423862"/>
          </a:xfrm>
          <a:custGeom>
            <a:avLst/>
            <a:gdLst>
              <a:gd name="T0" fmla="*/ 708025 w 810"/>
              <a:gd name="T1" fmla="*/ 420687 h 267"/>
              <a:gd name="T2" fmla="*/ 803275 w 810"/>
              <a:gd name="T3" fmla="*/ 415925 h 267"/>
              <a:gd name="T4" fmla="*/ 892175 w 810"/>
              <a:gd name="T5" fmla="*/ 406400 h 267"/>
              <a:gd name="T6" fmla="*/ 976313 w 810"/>
              <a:gd name="T7" fmla="*/ 392112 h 267"/>
              <a:gd name="T8" fmla="*/ 1050925 w 810"/>
              <a:gd name="T9" fmla="*/ 373062 h 267"/>
              <a:gd name="T10" fmla="*/ 1117600 w 810"/>
              <a:gd name="T11" fmla="*/ 352425 h 267"/>
              <a:gd name="T12" fmla="*/ 1174750 w 810"/>
              <a:gd name="T13" fmla="*/ 328612 h 267"/>
              <a:gd name="T14" fmla="*/ 1220788 w 810"/>
              <a:gd name="T15" fmla="*/ 301625 h 267"/>
              <a:gd name="T16" fmla="*/ 1255713 w 810"/>
              <a:gd name="T17" fmla="*/ 274637 h 267"/>
              <a:gd name="T18" fmla="*/ 1277938 w 810"/>
              <a:gd name="T19" fmla="*/ 242887 h 267"/>
              <a:gd name="T20" fmla="*/ 1284288 w 810"/>
              <a:gd name="T21" fmla="*/ 211137 h 267"/>
              <a:gd name="T22" fmla="*/ 1277938 w 810"/>
              <a:gd name="T23" fmla="*/ 179387 h 267"/>
              <a:gd name="T24" fmla="*/ 1255713 w 810"/>
              <a:gd name="T25" fmla="*/ 149225 h 267"/>
              <a:gd name="T26" fmla="*/ 1220788 w 810"/>
              <a:gd name="T27" fmla="*/ 119062 h 267"/>
              <a:gd name="T28" fmla="*/ 1174750 w 810"/>
              <a:gd name="T29" fmla="*/ 93662 h 267"/>
              <a:gd name="T30" fmla="*/ 1117600 w 810"/>
              <a:gd name="T31" fmla="*/ 69850 h 267"/>
              <a:gd name="T32" fmla="*/ 1050925 w 810"/>
              <a:gd name="T33" fmla="*/ 47625 h 267"/>
              <a:gd name="T34" fmla="*/ 976313 w 810"/>
              <a:gd name="T35" fmla="*/ 30162 h 267"/>
              <a:gd name="T36" fmla="*/ 892175 w 810"/>
              <a:gd name="T37" fmla="*/ 15875 h 267"/>
              <a:gd name="T38" fmla="*/ 803275 w 810"/>
              <a:gd name="T39" fmla="*/ 6350 h 267"/>
              <a:gd name="T40" fmla="*/ 708025 w 810"/>
              <a:gd name="T41" fmla="*/ 0 h 267"/>
              <a:gd name="T42" fmla="*/ 609600 w 810"/>
              <a:gd name="T43" fmla="*/ 0 h 267"/>
              <a:gd name="T44" fmla="*/ 512763 w 810"/>
              <a:gd name="T45" fmla="*/ 4762 h 267"/>
              <a:gd name="T46" fmla="*/ 420688 w 810"/>
              <a:gd name="T47" fmla="*/ 12700 h 267"/>
              <a:gd name="T48" fmla="*/ 336550 w 810"/>
              <a:gd name="T49" fmla="*/ 25400 h 267"/>
              <a:gd name="T50" fmla="*/ 257175 w 810"/>
              <a:gd name="T51" fmla="*/ 41275 h 267"/>
              <a:gd name="T52" fmla="*/ 187325 w 810"/>
              <a:gd name="T53" fmla="*/ 61912 h 267"/>
              <a:gd name="T54" fmla="*/ 127000 w 810"/>
              <a:gd name="T55" fmla="*/ 84137 h 267"/>
              <a:gd name="T56" fmla="*/ 77788 w 810"/>
              <a:gd name="T57" fmla="*/ 109537 h 267"/>
              <a:gd name="T58" fmla="*/ 39688 w 810"/>
              <a:gd name="T59" fmla="*/ 138112 h 267"/>
              <a:gd name="T60" fmla="*/ 12700 w 810"/>
              <a:gd name="T61" fmla="*/ 168275 h 267"/>
              <a:gd name="T62" fmla="*/ 0 w 810"/>
              <a:gd name="T63" fmla="*/ 200025 h 267"/>
              <a:gd name="T64" fmla="*/ 3175 w 810"/>
              <a:gd name="T65" fmla="*/ 233362 h 267"/>
              <a:gd name="T66" fmla="*/ 19050 w 810"/>
              <a:gd name="T67" fmla="*/ 263525 h 267"/>
              <a:gd name="T68" fmla="*/ 50800 w 810"/>
              <a:gd name="T69" fmla="*/ 293687 h 267"/>
              <a:gd name="T70" fmla="*/ 93663 w 810"/>
              <a:gd name="T71" fmla="*/ 320675 h 267"/>
              <a:gd name="T72" fmla="*/ 147638 w 810"/>
              <a:gd name="T73" fmla="*/ 346075 h 267"/>
              <a:gd name="T74" fmla="*/ 209550 w 810"/>
              <a:gd name="T75" fmla="*/ 366712 h 267"/>
              <a:gd name="T76" fmla="*/ 282575 w 810"/>
              <a:gd name="T77" fmla="*/ 385762 h 267"/>
              <a:gd name="T78" fmla="*/ 363538 w 810"/>
              <a:gd name="T79" fmla="*/ 401637 h 267"/>
              <a:gd name="T80" fmla="*/ 450850 w 810"/>
              <a:gd name="T81" fmla="*/ 412750 h 267"/>
              <a:gd name="T82" fmla="*/ 544513 w 810"/>
              <a:gd name="T83" fmla="*/ 419100 h 267"/>
              <a:gd name="T84" fmla="*/ 642938 w 810"/>
              <a:gd name="T85" fmla="*/ 422275 h 267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810" h="267">
                <a:moveTo>
                  <a:pt x="405" y="266"/>
                </a:moveTo>
                <a:lnTo>
                  <a:pt x="426" y="266"/>
                </a:lnTo>
                <a:lnTo>
                  <a:pt x="446" y="265"/>
                </a:lnTo>
                <a:lnTo>
                  <a:pt x="466" y="264"/>
                </a:lnTo>
                <a:lnTo>
                  <a:pt x="487" y="263"/>
                </a:lnTo>
                <a:lnTo>
                  <a:pt x="506" y="262"/>
                </a:lnTo>
                <a:lnTo>
                  <a:pt x="525" y="260"/>
                </a:lnTo>
                <a:lnTo>
                  <a:pt x="544" y="258"/>
                </a:lnTo>
                <a:lnTo>
                  <a:pt x="562" y="256"/>
                </a:lnTo>
                <a:lnTo>
                  <a:pt x="580" y="253"/>
                </a:lnTo>
                <a:lnTo>
                  <a:pt x="598" y="250"/>
                </a:lnTo>
                <a:lnTo>
                  <a:pt x="615" y="247"/>
                </a:lnTo>
                <a:lnTo>
                  <a:pt x="631" y="243"/>
                </a:lnTo>
                <a:lnTo>
                  <a:pt x="647" y="239"/>
                </a:lnTo>
                <a:lnTo>
                  <a:pt x="662" y="235"/>
                </a:lnTo>
                <a:lnTo>
                  <a:pt x="677" y="231"/>
                </a:lnTo>
                <a:lnTo>
                  <a:pt x="691" y="227"/>
                </a:lnTo>
                <a:lnTo>
                  <a:pt x="704" y="222"/>
                </a:lnTo>
                <a:lnTo>
                  <a:pt x="717" y="218"/>
                </a:lnTo>
                <a:lnTo>
                  <a:pt x="729" y="212"/>
                </a:lnTo>
                <a:lnTo>
                  <a:pt x="740" y="207"/>
                </a:lnTo>
                <a:lnTo>
                  <a:pt x="750" y="202"/>
                </a:lnTo>
                <a:lnTo>
                  <a:pt x="760" y="196"/>
                </a:lnTo>
                <a:lnTo>
                  <a:pt x="769" y="190"/>
                </a:lnTo>
                <a:lnTo>
                  <a:pt x="778" y="185"/>
                </a:lnTo>
                <a:lnTo>
                  <a:pt x="784" y="179"/>
                </a:lnTo>
                <a:lnTo>
                  <a:pt x="791" y="173"/>
                </a:lnTo>
                <a:lnTo>
                  <a:pt x="797" y="166"/>
                </a:lnTo>
                <a:lnTo>
                  <a:pt x="801" y="160"/>
                </a:lnTo>
                <a:lnTo>
                  <a:pt x="805" y="153"/>
                </a:lnTo>
                <a:lnTo>
                  <a:pt x="807" y="147"/>
                </a:lnTo>
                <a:lnTo>
                  <a:pt x="809" y="140"/>
                </a:lnTo>
                <a:lnTo>
                  <a:pt x="809" y="133"/>
                </a:lnTo>
                <a:lnTo>
                  <a:pt x="809" y="126"/>
                </a:lnTo>
                <a:lnTo>
                  <a:pt x="807" y="119"/>
                </a:lnTo>
                <a:lnTo>
                  <a:pt x="805" y="113"/>
                </a:lnTo>
                <a:lnTo>
                  <a:pt x="801" y="106"/>
                </a:lnTo>
                <a:lnTo>
                  <a:pt x="797" y="99"/>
                </a:lnTo>
                <a:lnTo>
                  <a:pt x="791" y="94"/>
                </a:lnTo>
                <a:lnTo>
                  <a:pt x="784" y="87"/>
                </a:lnTo>
                <a:lnTo>
                  <a:pt x="778" y="81"/>
                </a:lnTo>
                <a:lnTo>
                  <a:pt x="769" y="75"/>
                </a:lnTo>
                <a:lnTo>
                  <a:pt x="760" y="69"/>
                </a:lnTo>
                <a:lnTo>
                  <a:pt x="750" y="64"/>
                </a:lnTo>
                <a:lnTo>
                  <a:pt x="740" y="59"/>
                </a:lnTo>
                <a:lnTo>
                  <a:pt x="729" y="53"/>
                </a:lnTo>
                <a:lnTo>
                  <a:pt x="717" y="48"/>
                </a:lnTo>
                <a:lnTo>
                  <a:pt x="704" y="44"/>
                </a:lnTo>
                <a:lnTo>
                  <a:pt x="691" y="39"/>
                </a:lnTo>
                <a:lnTo>
                  <a:pt x="677" y="34"/>
                </a:lnTo>
                <a:lnTo>
                  <a:pt x="662" y="30"/>
                </a:lnTo>
                <a:lnTo>
                  <a:pt x="647" y="26"/>
                </a:lnTo>
                <a:lnTo>
                  <a:pt x="631" y="23"/>
                </a:lnTo>
                <a:lnTo>
                  <a:pt x="615" y="19"/>
                </a:lnTo>
                <a:lnTo>
                  <a:pt x="598" y="16"/>
                </a:lnTo>
                <a:lnTo>
                  <a:pt x="580" y="13"/>
                </a:lnTo>
                <a:lnTo>
                  <a:pt x="562" y="10"/>
                </a:lnTo>
                <a:lnTo>
                  <a:pt x="544" y="8"/>
                </a:lnTo>
                <a:lnTo>
                  <a:pt x="525" y="6"/>
                </a:lnTo>
                <a:lnTo>
                  <a:pt x="506" y="4"/>
                </a:lnTo>
                <a:lnTo>
                  <a:pt x="487" y="3"/>
                </a:lnTo>
                <a:lnTo>
                  <a:pt x="466" y="1"/>
                </a:lnTo>
                <a:lnTo>
                  <a:pt x="446" y="0"/>
                </a:lnTo>
                <a:lnTo>
                  <a:pt x="426" y="0"/>
                </a:lnTo>
                <a:lnTo>
                  <a:pt x="405" y="0"/>
                </a:lnTo>
                <a:lnTo>
                  <a:pt x="384" y="0"/>
                </a:lnTo>
                <a:lnTo>
                  <a:pt x="363" y="0"/>
                </a:lnTo>
                <a:lnTo>
                  <a:pt x="343" y="1"/>
                </a:lnTo>
                <a:lnTo>
                  <a:pt x="323" y="3"/>
                </a:lnTo>
                <a:lnTo>
                  <a:pt x="303" y="4"/>
                </a:lnTo>
                <a:lnTo>
                  <a:pt x="284" y="6"/>
                </a:lnTo>
                <a:lnTo>
                  <a:pt x="265" y="8"/>
                </a:lnTo>
                <a:lnTo>
                  <a:pt x="247" y="10"/>
                </a:lnTo>
                <a:lnTo>
                  <a:pt x="229" y="13"/>
                </a:lnTo>
                <a:lnTo>
                  <a:pt x="212" y="16"/>
                </a:lnTo>
                <a:lnTo>
                  <a:pt x="195" y="19"/>
                </a:lnTo>
                <a:lnTo>
                  <a:pt x="178" y="23"/>
                </a:lnTo>
                <a:lnTo>
                  <a:pt x="162" y="26"/>
                </a:lnTo>
                <a:lnTo>
                  <a:pt x="147" y="30"/>
                </a:lnTo>
                <a:lnTo>
                  <a:pt x="132" y="34"/>
                </a:lnTo>
                <a:lnTo>
                  <a:pt x="118" y="39"/>
                </a:lnTo>
                <a:lnTo>
                  <a:pt x="105" y="44"/>
                </a:lnTo>
                <a:lnTo>
                  <a:pt x="93" y="48"/>
                </a:lnTo>
                <a:lnTo>
                  <a:pt x="80" y="53"/>
                </a:lnTo>
                <a:lnTo>
                  <a:pt x="69" y="59"/>
                </a:lnTo>
                <a:lnTo>
                  <a:pt x="59" y="64"/>
                </a:lnTo>
                <a:lnTo>
                  <a:pt x="49" y="69"/>
                </a:lnTo>
                <a:lnTo>
                  <a:pt x="40" y="75"/>
                </a:lnTo>
                <a:lnTo>
                  <a:pt x="32" y="81"/>
                </a:lnTo>
                <a:lnTo>
                  <a:pt x="25" y="87"/>
                </a:lnTo>
                <a:lnTo>
                  <a:pt x="18" y="94"/>
                </a:lnTo>
                <a:lnTo>
                  <a:pt x="12" y="99"/>
                </a:lnTo>
                <a:lnTo>
                  <a:pt x="8" y="106"/>
                </a:lnTo>
                <a:lnTo>
                  <a:pt x="4" y="113"/>
                </a:lnTo>
                <a:lnTo>
                  <a:pt x="2" y="119"/>
                </a:lnTo>
                <a:lnTo>
                  <a:pt x="0" y="126"/>
                </a:lnTo>
                <a:lnTo>
                  <a:pt x="0" y="133"/>
                </a:lnTo>
                <a:lnTo>
                  <a:pt x="0" y="140"/>
                </a:lnTo>
                <a:lnTo>
                  <a:pt x="2" y="147"/>
                </a:lnTo>
                <a:lnTo>
                  <a:pt x="4" y="153"/>
                </a:lnTo>
                <a:lnTo>
                  <a:pt x="8" y="160"/>
                </a:lnTo>
                <a:lnTo>
                  <a:pt x="12" y="166"/>
                </a:lnTo>
                <a:lnTo>
                  <a:pt x="18" y="173"/>
                </a:lnTo>
                <a:lnTo>
                  <a:pt x="25" y="179"/>
                </a:lnTo>
                <a:lnTo>
                  <a:pt x="32" y="185"/>
                </a:lnTo>
                <a:lnTo>
                  <a:pt x="40" y="190"/>
                </a:lnTo>
                <a:lnTo>
                  <a:pt x="49" y="196"/>
                </a:lnTo>
                <a:lnTo>
                  <a:pt x="59" y="202"/>
                </a:lnTo>
                <a:lnTo>
                  <a:pt x="69" y="207"/>
                </a:lnTo>
                <a:lnTo>
                  <a:pt x="80" y="212"/>
                </a:lnTo>
                <a:lnTo>
                  <a:pt x="93" y="218"/>
                </a:lnTo>
                <a:lnTo>
                  <a:pt x="105" y="222"/>
                </a:lnTo>
                <a:lnTo>
                  <a:pt x="118" y="227"/>
                </a:lnTo>
                <a:lnTo>
                  <a:pt x="132" y="231"/>
                </a:lnTo>
                <a:lnTo>
                  <a:pt x="147" y="235"/>
                </a:lnTo>
                <a:lnTo>
                  <a:pt x="162" y="239"/>
                </a:lnTo>
                <a:lnTo>
                  <a:pt x="178" y="243"/>
                </a:lnTo>
                <a:lnTo>
                  <a:pt x="195" y="247"/>
                </a:lnTo>
                <a:lnTo>
                  <a:pt x="212" y="250"/>
                </a:lnTo>
                <a:lnTo>
                  <a:pt x="229" y="253"/>
                </a:lnTo>
                <a:lnTo>
                  <a:pt x="247" y="256"/>
                </a:lnTo>
                <a:lnTo>
                  <a:pt x="265" y="258"/>
                </a:lnTo>
                <a:lnTo>
                  <a:pt x="284" y="260"/>
                </a:lnTo>
                <a:lnTo>
                  <a:pt x="303" y="262"/>
                </a:lnTo>
                <a:lnTo>
                  <a:pt x="323" y="263"/>
                </a:lnTo>
                <a:lnTo>
                  <a:pt x="343" y="264"/>
                </a:lnTo>
                <a:lnTo>
                  <a:pt x="363" y="265"/>
                </a:lnTo>
                <a:lnTo>
                  <a:pt x="384" y="266"/>
                </a:lnTo>
                <a:lnTo>
                  <a:pt x="405" y="266"/>
                </a:lnTo>
              </a:path>
            </a:pathLst>
          </a:custGeom>
          <a:solidFill>
            <a:srgbClr val="66B2FF"/>
          </a:solidFill>
          <a:ln w="12700" cap="rnd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872A01C9-2C0D-5948-AF81-AC598FCF84D7}"/>
              </a:ext>
            </a:extLst>
          </p:cNvPr>
          <p:cNvSpPr>
            <a:spLocks/>
          </p:cNvSpPr>
          <p:nvPr/>
        </p:nvSpPr>
        <p:spPr bwMode="auto">
          <a:xfrm>
            <a:off x="6373743" y="1656898"/>
            <a:ext cx="1287463" cy="423862"/>
          </a:xfrm>
          <a:custGeom>
            <a:avLst/>
            <a:gdLst>
              <a:gd name="T0" fmla="*/ 709613 w 811"/>
              <a:gd name="T1" fmla="*/ 420687 h 267"/>
              <a:gd name="T2" fmla="*/ 804863 w 811"/>
              <a:gd name="T3" fmla="*/ 415925 h 267"/>
              <a:gd name="T4" fmla="*/ 893763 w 811"/>
              <a:gd name="T5" fmla="*/ 406400 h 267"/>
              <a:gd name="T6" fmla="*/ 976313 w 811"/>
              <a:gd name="T7" fmla="*/ 392112 h 267"/>
              <a:gd name="T8" fmla="*/ 1052513 w 811"/>
              <a:gd name="T9" fmla="*/ 373062 h 267"/>
              <a:gd name="T10" fmla="*/ 1119188 w 811"/>
              <a:gd name="T11" fmla="*/ 352425 h 267"/>
              <a:gd name="T12" fmla="*/ 1176338 w 811"/>
              <a:gd name="T13" fmla="*/ 328612 h 267"/>
              <a:gd name="T14" fmla="*/ 1222375 w 811"/>
              <a:gd name="T15" fmla="*/ 301625 h 267"/>
              <a:gd name="T16" fmla="*/ 1257300 w 811"/>
              <a:gd name="T17" fmla="*/ 274637 h 267"/>
              <a:gd name="T18" fmla="*/ 1277938 w 811"/>
              <a:gd name="T19" fmla="*/ 242887 h 267"/>
              <a:gd name="T20" fmla="*/ 1285875 w 811"/>
              <a:gd name="T21" fmla="*/ 211137 h 267"/>
              <a:gd name="T22" fmla="*/ 1277938 w 811"/>
              <a:gd name="T23" fmla="*/ 179387 h 267"/>
              <a:gd name="T24" fmla="*/ 1257300 w 811"/>
              <a:gd name="T25" fmla="*/ 149225 h 267"/>
              <a:gd name="T26" fmla="*/ 1222375 w 811"/>
              <a:gd name="T27" fmla="*/ 119062 h 267"/>
              <a:gd name="T28" fmla="*/ 1176338 w 811"/>
              <a:gd name="T29" fmla="*/ 93662 h 267"/>
              <a:gd name="T30" fmla="*/ 1119188 w 811"/>
              <a:gd name="T31" fmla="*/ 69850 h 267"/>
              <a:gd name="T32" fmla="*/ 1052513 w 811"/>
              <a:gd name="T33" fmla="*/ 47625 h 267"/>
              <a:gd name="T34" fmla="*/ 976313 w 811"/>
              <a:gd name="T35" fmla="*/ 30162 h 267"/>
              <a:gd name="T36" fmla="*/ 893763 w 811"/>
              <a:gd name="T37" fmla="*/ 15875 h 267"/>
              <a:gd name="T38" fmla="*/ 804863 w 811"/>
              <a:gd name="T39" fmla="*/ 6350 h 267"/>
              <a:gd name="T40" fmla="*/ 709613 w 811"/>
              <a:gd name="T41" fmla="*/ 0 h 267"/>
              <a:gd name="T42" fmla="*/ 609600 w 811"/>
              <a:gd name="T43" fmla="*/ 0 h 267"/>
              <a:gd name="T44" fmla="*/ 512763 w 811"/>
              <a:gd name="T45" fmla="*/ 4762 h 267"/>
              <a:gd name="T46" fmla="*/ 422275 w 811"/>
              <a:gd name="T47" fmla="*/ 12700 h 267"/>
              <a:gd name="T48" fmla="*/ 336550 w 811"/>
              <a:gd name="T49" fmla="*/ 25400 h 267"/>
              <a:gd name="T50" fmla="*/ 258763 w 811"/>
              <a:gd name="T51" fmla="*/ 41275 h 267"/>
              <a:gd name="T52" fmla="*/ 188913 w 811"/>
              <a:gd name="T53" fmla="*/ 61912 h 267"/>
              <a:gd name="T54" fmla="*/ 128588 w 811"/>
              <a:gd name="T55" fmla="*/ 84137 h 267"/>
              <a:gd name="T56" fmla="*/ 77788 w 811"/>
              <a:gd name="T57" fmla="*/ 109537 h 267"/>
              <a:gd name="T58" fmla="*/ 39688 w 811"/>
              <a:gd name="T59" fmla="*/ 138112 h 267"/>
              <a:gd name="T60" fmla="*/ 12700 w 811"/>
              <a:gd name="T61" fmla="*/ 168275 h 267"/>
              <a:gd name="T62" fmla="*/ 1588 w 811"/>
              <a:gd name="T63" fmla="*/ 200025 h 267"/>
              <a:gd name="T64" fmla="*/ 3175 w 811"/>
              <a:gd name="T65" fmla="*/ 233362 h 267"/>
              <a:gd name="T66" fmla="*/ 20638 w 811"/>
              <a:gd name="T67" fmla="*/ 263525 h 267"/>
              <a:gd name="T68" fmla="*/ 50800 w 811"/>
              <a:gd name="T69" fmla="*/ 293687 h 267"/>
              <a:gd name="T70" fmla="*/ 93663 w 811"/>
              <a:gd name="T71" fmla="*/ 320675 h 267"/>
              <a:gd name="T72" fmla="*/ 147638 w 811"/>
              <a:gd name="T73" fmla="*/ 346075 h 267"/>
              <a:gd name="T74" fmla="*/ 211138 w 811"/>
              <a:gd name="T75" fmla="*/ 366712 h 267"/>
              <a:gd name="T76" fmla="*/ 284163 w 811"/>
              <a:gd name="T77" fmla="*/ 385762 h 267"/>
              <a:gd name="T78" fmla="*/ 363538 w 811"/>
              <a:gd name="T79" fmla="*/ 401637 h 267"/>
              <a:gd name="T80" fmla="*/ 452438 w 811"/>
              <a:gd name="T81" fmla="*/ 412750 h 267"/>
              <a:gd name="T82" fmla="*/ 544513 w 811"/>
              <a:gd name="T83" fmla="*/ 419100 h 267"/>
              <a:gd name="T84" fmla="*/ 644525 w 811"/>
              <a:gd name="T85" fmla="*/ 422275 h 267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811" h="267">
                <a:moveTo>
                  <a:pt x="406" y="266"/>
                </a:moveTo>
                <a:lnTo>
                  <a:pt x="426" y="266"/>
                </a:lnTo>
                <a:lnTo>
                  <a:pt x="447" y="265"/>
                </a:lnTo>
                <a:lnTo>
                  <a:pt x="467" y="264"/>
                </a:lnTo>
                <a:lnTo>
                  <a:pt x="487" y="263"/>
                </a:lnTo>
                <a:lnTo>
                  <a:pt x="507" y="262"/>
                </a:lnTo>
                <a:lnTo>
                  <a:pt x="526" y="260"/>
                </a:lnTo>
                <a:lnTo>
                  <a:pt x="544" y="258"/>
                </a:lnTo>
                <a:lnTo>
                  <a:pt x="563" y="256"/>
                </a:lnTo>
                <a:lnTo>
                  <a:pt x="581" y="253"/>
                </a:lnTo>
                <a:lnTo>
                  <a:pt x="599" y="250"/>
                </a:lnTo>
                <a:lnTo>
                  <a:pt x="615" y="247"/>
                </a:lnTo>
                <a:lnTo>
                  <a:pt x="632" y="243"/>
                </a:lnTo>
                <a:lnTo>
                  <a:pt x="648" y="239"/>
                </a:lnTo>
                <a:lnTo>
                  <a:pt x="663" y="235"/>
                </a:lnTo>
                <a:lnTo>
                  <a:pt x="677" y="231"/>
                </a:lnTo>
                <a:lnTo>
                  <a:pt x="692" y="227"/>
                </a:lnTo>
                <a:lnTo>
                  <a:pt x="705" y="222"/>
                </a:lnTo>
                <a:lnTo>
                  <a:pt x="718" y="218"/>
                </a:lnTo>
                <a:lnTo>
                  <a:pt x="730" y="212"/>
                </a:lnTo>
                <a:lnTo>
                  <a:pt x="741" y="207"/>
                </a:lnTo>
                <a:lnTo>
                  <a:pt x="751" y="202"/>
                </a:lnTo>
                <a:lnTo>
                  <a:pt x="761" y="196"/>
                </a:lnTo>
                <a:lnTo>
                  <a:pt x="770" y="190"/>
                </a:lnTo>
                <a:lnTo>
                  <a:pt x="778" y="185"/>
                </a:lnTo>
                <a:lnTo>
                  <a:pt x="785" y="179"/>
                </a:lnTo>
                <a:lnTo>
                  <a:pt x="792" y="173"/>
                </a:lnTo>
                <a:lnTo>
                  <a:pt x="797" y="166"/>
                </a:lnTo>
                <a:lnTo>
                  <a:pt x="802" y="160"/>
                </a:lnTo>
                <a:lnTo>
                  <a:pt x="805" y="153"/>
                </a:lnTo>
                <a:lnTo>
                  <a:pt x="808" y="147"/>
                </a:lnTo>
                <a:lnTo>
                  <a:pt x="809" y="140"/>
                </a:lnTo>
                <a:lnTo>
                  <a:pt x="810" y="133"/>
                </a:lnTo>
                <a:lnTo>
                  <a:pt x="809" y="126"/>
                </a:lnTo>
                <a:lnTo>
                  <a:pt x="808" y="119"/>
                </a:lnTo>
                <a:lnTo>
                  <a:pt x="805" y="113"/>
                </a:lnTo>
                <a:lnTo>
                  <a:pt x="802" y="106"/>
                </a:lnTo>
                <a:lnTo>
                  <a:pt x="797" y="99"/>
                </a:lnTo>
                <a:lnTo>
                  <a:pt x="792" y="94"/>
                </a:lnTo>
                <a:lnTo>
                  <a:pt x="785" y="87"/>
                </a:lnTo>
                <a:lnTo>
                  <a:pt x="778" y="81"/>
                </a:lnTo>
                <a:lnTo>
                  <a:pt x="770" y="75"/>
                </a:lnTo>
                <a:lnTo>
                  <a:pt x="761" y="69"/>
                </a:lnTo>
                <a:lnTo>
                  <a:pt x="751" y="64"/>
                </a:lnTo>
                <a:lnTo>
                  <a:pt x="741" y="59"/>
                </a:lnTo>
                <a:lnTo>
                  <a:pt x="730" y="53"/>
                </a:lnTo>
                <a:lnTo>
                  <a:pt x="718" y="48"/>
                </a:lnTo>
                <a:lnTo>
                  <a:pt x="705" y="44"/>
                </a:lnTo>
                <a:lnTo>
                  <a:pt x="692" y="39"/>
                </a:lnTo>
                <a:lnTo>
                  <a:pt x="677" y="34"/>
                </a:lnTo>
                <a:lnTo>
                  <a:pt x="663" y="30"/>
                </a:lnTo>
                <a:lnTo>
                  <a:pt x="648" y="26"/>
                </a:lnTo>
                <a:lnTo>
                  <a:pt x="632" y="23"/>
                </a:lnTo>
                <a:lnTo>
                  <a:pt x="615" y="19"/>
                </a:lnTo>
                <a:lnTo>
                  <a:pt x="599" y="16"/>
                </a:lnTo>
                <a:lnTo>
                  <a:pt x="581" y="13"/>
                </a:lnTo>
                <a:lnTo>
                  <a:pt x="563" y="10"/>
                </a:lnTo>
                <a:lnTo>
                  <a:pt x="544" y="8"/>
                </a:lnTo>
                <a:lnTo>
                  <a:pt x="526" y="6"/>
                </a:lnTo>
                <a:lnTo>
                  <a:pt x="507" y="4"/>
                </a:lnTo>
                <a:lnTo>
                  <a:pt x="487" y="3"/>
                </a:lnTo>
                <a:lnTo>
                  <a:pt x="467" y="1"/>
                </a:lnTo>
                <a:lnTo>
                  <a:pt x="447" y="0"/>
                </a:lnTo>
                <a:lnTo>
                  <a:pt x="426" y="0"/>
                </a:lnTo>
                <a:lnTo>
                  <a:pt x="406" y="0"/>
                </a:lnTo>
                <a:lnTo>
                  <a:pt x="384" y="0"/>
                </a:lnTo>
                <a:lnTo>
                  <a:pt x="364" y="0"/>
                </a:lnTo>
                <a:lnTo>
                  <a:pt x="343" y="1"/>
                </a:lnTo>
                <a:lnTo>
                  <a:pt x="323" y="3"/>
                </a:lnTo>
                <a:lnTo>
                  <a:pt x="304" y="4"/>
                </a:lnTo>
                <a:lnTo>
                  <a:pt x="285" y="6"/>
                </a:lnTo>
                <a:lnTo>
                  <a:pt x="266" y="8"/>
                </a:lnTo>
                <a:lnTo>
                  <a:pt x="247" y="10"/>
                </a:lnTo>
                <a:lnTo>
                  <a:pt x="229" y="13"/>
                </a:lnTo>
                <a:lnTo>
                  <a:pt x="212" y="16"/>
                </a:lnTo>
                <a:lnTo>
                  <a:pt x="195" y="19"/>
                </a:lnTo>
                <a:lnTo>
                  <a:pt x="179" y="23"/>
                </a:lnTo>
                <a:lnTo>
                  <a:pt x="163" y="26"/>
                </a:lnTo>
                <a:lnTo>
                  <a:pt x="148" y="30"/>
                </a:lnTo>
                <a:lnTo>
                  <a:pt x="133" y="34"/>
                </a:lnTo>
                <a:lnTo>
                  <a:pt x="119" y="39"/>
                </a:lnTo>
                <a:lnTo>
                  <a:pt x="106" y="44"/>
                </a:lnTo>
                <a:lnTo>
                  <a:pt x="93" y="48"/>
                </a:lnTo>
                <a:lnTo>
                  <a:pt x="81" y="53"/>
                </a:lnTo>
                <a:lnTo>
                  <a:pt x="69" y="59"/>
                </a:lnTo>
                <a:lnTo>
                  <a:pt x="59" y="64"/>
                </a:lnTo>
                <a:lnTo>
                  <a:pt x="49" y="69"/>
                </a:lnTo>
                <a:lnTo>
                  <a:pt x="40" y="75"/>
                </a:lnTo>
                <a:lnTo>
                  <a:pt x="32" y="81"/>
                </a:lnTo>
                <a:lnTo>
                  <a:pt x="25" y="87"/>
                </a:lnTo>
                <a:lnTo>
                  <a:pt x="19" y="94"/>
                </a:lnTo>
                <a:lnTo>
                  <a:pt x="13" y="99"/>
                </a:lnTo>
                <a:lnTo>
                  <a:pt x="8" y="106"/>
                </a:lnTo>
                <a:lnTo>
                  <a:pt x="5" y="113"/>
                </a:lnTo>
                <a:lnTo>
                  <a:pt x="2" y="119"/>
                </a:lnTo>
                <a:lnTo>
                  <a:pt x="1" y="126"/>
                </a:lnTo>
                <a:lnTo>
                  <a:pt x="0" y="133"/>
                </a:lnTo>
                <a:lnTo>
                  <a:pt x="1" y="140"/>
                </a:lnTo>
                <a:lnTo>
                  <a:pt x="2" y="147"/>
                </a:lnTo>
                <a:lnTo>
                  <a:pt x="5" y="153"/>
                </a:lnTo>
                <a:lnTo>
                  <a:pt x="8" y="160"/>
                </a:lnTo>
                <a:lnTo>
                  <a:pt x="13" y="166"/>
                </a:lnTo>
                <a:lnTo>
                  <a:pt x="19" y="173"/>
                </a:lnTo>
                <a:lnTo>
                  <a:pt x="25" y="179"/>
                </a:lnTo>
                <a:lnTo>
                  <a:pt x="32" y="185"/>
                </a:lnTo>
                <a:lnTo>
                  <a:pt x="40" y="190"/>
                </a:lnTo>
                <a:lnTo>
                  <a:pt x="49" y="196"/>
                </a:lnTo>
                <a:lnTo>
                  <a:pt x="59" y="202"/>
                </a:lnTo>
                <a:lnTo>
                  <a:pt x="69" y="207"/>
                </a:lnTo>
                <a:lnTo>
                  <a:pt x="81" y="212"/>
                </a:lnTo>
                <a:lnTo>
                  <a:pt x="93" y="218"/>
                </a:lnTo>
                <a:lnTo>
                  <a:pt x="106" y="222"/>
                </a:lnTo>
                <a:lnTo>
                  <a:pt x="119" y="227"/>
                </a:lnTo>
                <a:lnTo>
                  <a:pt x="133" y="231"/>
                </a:lnTo>
                <a:lnTo>
                  <a:pt x="148" y="235"/>
                </a:lnTo>
                <a:lnTo>
                  <a:pt x="163" y="239"/>
                </a:lnTo>
                <a:lnTo>
                  <a:pt x="179" y="243"/>
                </a:lnTo>
                <a:lnTo>
                  <a:pt x="195" y="247"/>
                </a:lnTo>
                <a:lnTo>
                  <a:pt x="212" y="250"/>
                </a:lnTo>
                <a:lnTo>
                  <a:pt x="229" y="253"/>
                </a:lnTo>
                <a:lnTo>
                  <a:pt x="247" y="256"/>
                </a:lnTo>
                <a:lnTo>
                  <a:pt x="266" y="258"/>
                </a:lnTo>
                <a:lnTo>
                  <a:pt x="285" y="260"/>
                </a:lnTo>
                <a:lnTo>
                  <a:pt x="304" y="262"/>
                </a:lnTo>
                <a:lnTo>
                  <a:pt x="323" y="263"/>
                </a:lnTo>
                <a:lnTo>
                  <a:pt x="343" y="264"/>
                </a:lnTo>
                <a:lnTo>
                  <a:pt x="364" y="265"/>
                </a:lnTo>
                <a:lnTo>
                  <a:pt x="384" y="266"/>
                </a:lnTo>
                <a:lnTo>
                  <a:pt x="406" y="266"/>
                </a:lnTo>
              </a:path>
            </a:pathLst>
          </a:custGeom>
          <a:solidFill>
            <a:srgbClr val="4CA6FF"/>
          </a:solidFill>
          <a:ln w="12700" cap="rnd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D4C68C66-C030-474C-8ED1-2E82126D053E}"/>
              </a:ext>
            </a:extLst>
          </p:cNvPr>
          <p:cNvSpPr>
            <a:spLocks/>
          </p:cNvSpPr>
          <p:nvPr/>
        </p:nvSpPr>
        <p:spPr bwMode="auto">
          <a:xfrm>
            <a:off x="7772331" y="1656898"/>
            <a:ext cx="1285875" cy="423862"/>
          </a:xfrm>
          <a:custGeom>
            <a:avLst/>
            <a:gdLst>
              <a:gd name="T0" fmla="*/ 708025 w 810"/>
              <a:gd name="T1" fmla="*/ 420687 h 267"/>
              <a:gd name="T2" fmla="*/ 803275 w 810"/>
              <a:gd name="T3" fmla="*/ 415925 h 267"/>
              <a:gd name="T4" fmla="*/ 892175 w 810"/>
              <a:gd name="T5" fmla="*/ 406400 h 267"/>
              <a:gd name="T6" fmla="*/ 974725 w 810"/>
              <a:gd name="T7" fmla="*/ 392112 h 267"/>
              <a:gd name="T8" fmla="*/ 1050925 w 810"/>
              <a:gd name="T9" fmla="*/ 373062 h 267"/>
              <a:gd name="T10" fmla="*/ 1117600 w 810"/>
              <a:gd name="T11" fmla="*/ 352425 h 267"/>
              <a:gd name="T12" fmla="*/ 1174750 w 810"/>
              <a:gd name="T13" fmla="*/ 328612 h 267"/>
              <a:gd name="T14" fmla="*/ 1220788 w 810"/>
              <a:gd name="T15" fmla="*/ 301625 h 267"/>
              <a:gd name="T16" fmla="*/ 1255713 w 810"/>
              <a:gd name="T17" fmla="*/ 274637 h 267"/>
              <a:gd name="T18" fmla="*/ 1277938 w 810"/>
              <a:gd name="T19" fmla="*/ 242887 h 267"/>
              <a:gd name="T20" fmla="*/ 1284288 w 810"/>
              <a:gd name="T21" fmla="*/ 211137 h 267"/>
              <a:gd name="T22" fmla="*/ 1277938 w 810"/>
              <a:gd name="T23" fmla="*/ 179387 h 267"/>
              <a:gd name="T24" fmla="*/ 1255713 w 810"/>
              <a:gd name="T25" fmla="*/ 149225 h 267"/>
              <a:gd name="T26" fmla="*/ 1220788 w 810"/>
              <a:gd name="T27" fmla="*/ 119062 h 267"/>
              <a:gd name="T28" fmla="*/ 1174750 w 810"/>
              <a:gd name="T29" fmla="*/ 93662 h 267"/>
              <a:gd name="T30" fmla="*/ 1117600 w 810"/>
              <a:gd name="T31" fmla="*/ 69850 h 267"/>
              <a:gd name="T32" fmla="*/ 1050925 w 810"/>
              <a:gd name="T33" fmla="*/ 47625 h 267"/>
              <a:gd name="T34" fmla="*/ 974725 w 810"/>
              <a:gd name="T35" fmla="*/ 30162 h 267"/>
              <a:gd name="T36" fmla="*/ 892175 w 810"/>
              <a:gd name="T37" fmla="*/ 15875 h 267"/>
              <a:gd name="T38" fmla="*/ 803275 w 810"/>
              <a:gd name="T39" fmla="*/ 6350 h 267"/>
              <a:gd name="T40" fmla="*/ 708025 w 810"/>
              <a:gd name="T41" fmla="*/ 0 h 267"/>
              <a:gd name="T42" fmla="*/ 609600 w 810"/>
              <a:gd name="T43" fmla="*/ 0 h 267"/>
              <a:gd name="T44" fmla="*/ 511175 w 810"/>
              <a:gd name="T45" fmla="*/ 4762 h 267"/>
              <a:gd name="T46" fmla="*/ 420688 w 810"/>
              <a:gd name="T47" fmla="*/ 12700 h 267"/>
              <a:gd name="T48" fmla="*/ 334963 w 810"/>
              <a:gd name="T49" fmla="*/ 25400 h 267"/>
              <a:gd name="T50" fmla="*/ 257175 w 810"/>
              <a:gd name="T51" fmla="*/ 41275 h 267"/>
              <a:gd name="T52" fmla="*/ 188913 w 810"/>
              <a:gd name="T53" fmla="*/ 61912 h 267"/>
              <a:gd name="T54" fmla="*/ 127000 w 810"/>
              <a:gd name="T55" fmla="*/ 84137 h 267"/>
              <a:gd name="T56" fmla="*/ 77788 w 810"/>
              <a:gd name="T57" fmla="*/ 109537 h 267"/>
              <a:gd name="T58" fmla="*/ 39688 w 810"/>
              <a:gd name="T59" fmla="*/ 138112 h 267"/>
              <a:gd name="T60" fmla="*/ 12700 w 810"/>
              <a:gd name="T61" fmla="*/ 168275 h 267"/>
              <a:gd name="T62" fmla="*/ 0 w 810"/>
              <a:gd name="T63" fmla="*/ 200025 h 267"/>
              <a:gd name="T64" fmla="*/ 3175 w 810"/>
              <a:gd name="T65" fmla="*/ 233362 h 267"/>
              <a:gd name="T66" fmla="*/ 20638 w 810"/>
              <a:gd name="T67" fmla="*/ 263525 h 267"/>
              <a:gd name="T68" fmla="*/ 50800 w 810"/>
              <a:gd name="T69" fmla="*/ 293687 h 267"/>
              <a:gd name="T70" fmla="*/ 93663 w 810"/>
              <a:gd name="T71" fmla="*/ 320675 h 267"/>
              <a:gd name="T72" fmla="*/ 146050 w 810"/>
              <a:gd name="T73" fmla="*/ 346075 h 267"/>
              <a:gd name="T74" fmla="*/ 209550 w 810"/>
              <a:gd name="T75" fmla="*/ 366712 h 267"/>
              <a:gd name="T76" fmla="*/ 282575 w 810"/>
              <a:gd name="T77" fmla="*/ 385762 h 267"/>
              <a:gd name="T78" fmla="*/ 363538 w 810"/>
              <a:gd name="T79" fmla="*/ 401637 h 267"/>
              <a:gd name="T80" fmla="*/ 450850 w 810"/>
              <a:gd name="T81" fmla="*/ 412750 h 267"/>
              <a:gd name="T82" fmla="*/ 544513 w 810"/>
              <a:gd name="T83" fmla="*/ 419100 h 267"/>
              <a:gd name="T84" fmla="*/ 641350 w 810"/>
              <a:gd name="T85" fmla="*/ 422275 h 267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810" h="267">
                <a:moveTo>
                  <a:pt x="404" y="266"/>
                </a:moveTo>
                <a:lnTo>
                  <a:pt x="425" y="266"/>
                </a:lnTo>
                <a:lnTo>
                  <a:pt x="446" y="265"/>
                </a:lnTo>
                <a:lnTo>
                  <a:pt x="466" y="264"/>
                </a:lnTo>
                <a:lnTo>
                  <a:pt x="486" y="263"/>
                </a:lnTo>
                <a:lnTo>
                  <a:pt x="506" y="262"/>
                </a:lnTo>
                <a:lnTo>
                  <a:pt x="525" y="260"/>
                </a:lnTo>
                <a:lnTo>
                  <a:pt x="544" y="258"/>
                </a:lnTo>
                <a:lnTo>
                  <a:pt x="562" y="256"/>
                </a:lnTo>
                <a:lnTo>
                  <a:pt x="580" y="253"/>
                </a:lnTo>
                <a:lnTo>
                  <a:pt x="597" y="250"/>
                </a:lnTo>
                <a:lnTo>
                  <a:pt x="614" y="247"/>
                </a:lnTo>
                <a:lnTo>
                  <a:pt x="631" y="243"/>
                </a:lnTo>
                <a:lnTo>
                  <a:pt x="647" y="239"/>
                </a:lnTo>
                <a:lnTo>
                  <a:pt x="662" y="235"/>
                </a:lnTo>
                <a:lnTo>
                  <a:pt x="677" y="231"/>
                </a:lnTo>
                <a:lnTo>
                  <a:pt x="691" y="227"/>
                </a:lnTo>
                <a:lnTo>
                  <a:pt x="704" y="222"/>
                </a:lnTo>
                <a:lnTo>
                  <a:pt x="716" y="218"/>
                </a:lnTo>
                <a:lnTo>
                  <a:pt x="729" y="212"/>
                </a:lnTo>
                <a:lnTo>
                  <a:pt x="740" y="207"/>
                </a:lnTo>
                <a:lnTo>
                  <a:pt x="750" y="202"/>
                </a:lnTo>
                <a:lnTo>
                  <a:pt x="760" y="196"/>
                </a:lnTo>
                <a:lnTo>
                  <a:pt x="769" y="190"/>
                </a:lnTo>
                <a:lnTo>
                  <a:pt x="778" y="185"/>
                </a:lnTo>
                <a:lnTo>
                  <a:pt x="784" y="179"/>
                </a:lnTo>
                <a:lnTo>
                  <a:pt x="791" y="173"/>
                </a:lnTo>
                <a:lnTo>
                  <a:pt x="797" y="166"/>
                </a:lnTo>
                <a:lnTo>
                  <a:pt x="801" y="160"/>
                </a:lnTo>
                <a:lnTo>
                  <a:pt x="805" y="153"/>
                </a:lnTo>
                <a:lnTo>
                  <a:pt x="807" y="147"/>
                </a:lnTo>
                <a:lnTo>
                  <a:pt x="809" y="140"/>
                </a:lnTo>
                <a:lnTo>
                  <a:pt x="809" y="133"/>
                </a:lnTo>
                <a:lnTo>
                  <a:pt x="809" y="126"/>
                </a:lnTo>
                <a:lnTo>
                  <a:pt x="807" y="119"/>
                </a:lnTo>
                <a:lnTo>
                  <a:pt x="805" y="113"/>
                </a:lnTo>
                <a:lnTo>
                  <a:pt x="801" y="106"/>
                </a:lnTo>
                <a:lnTo>
                  <a:pt x="797" y="99"/>
                </a:lnTo>
                <a:lnTo>
                  <a:pt x="791" y="94"/>
                </a:lnTo>
                <a:lnTo>
                  <a:pt x="784" y="87"/>
                </a:lnTo>
                <a:lnTo>
                  <a:pt x="778" y="81"/>
                </a:lnTo>
                <a:lnTo>
                  <a:pt x="769" y="75"/>
                </a:lnTo>
                <a:lnTo>
                  <a:pt x="760" y="69"/>
                </a:lnTo>
                <a:lnTo>
                  <a:pt x="750" y="64"/>
                </a:lnTo>
                <a:lnTo>
                  <a:pt x="740" y="59"/>
                </a:lnTo>
                <a:lnTo>
                  <a:pt x="729" y="53"/>
                </a:lnTo>
                <a:lnTo>
                  <a:pt x="716" y="48"/>
                </a:lnTo>
                <a:lnTo>
                  <a:pt x="704" y="44"/>
                </a:lnTo>
                <a:lnTo>
                  <a:pt x="691" y="39"/>
                </a:lnTo>
                <a:lnTo>
                  <a:pt x="677" y="34"/>
                </a:lnTo>
                <a:lnTo>
                  <a:pt x="662" y="30"/>
                </a:lnTo>
                <a:lnTo>
                  <a:pt x="647" y="26"/>
                </a:lnTo>
                <a:lnTo>
                  <a:pt x="631" y="23"/>
                </a:lnTo>
                <a:lnTo>
                  <a:pt x="614" y="19"/>
                </a:lnTo>
                <a:lnTo>
                  <a:pt x="597" y="16"/>
                </a:lnTo>
                <a:lnTo>
                  <a:pt x="580" y="13"/>
                </a:lnTo>
                <a:lnTo>
                  <a:pt x="562" y="10"/>
                </a:lnTo>
                <a:lnTo>
                  <a:pt x="544" y="8"/>
                </a:lnTo>
                <a:lnTo>
                  <a:pt x="525" y="6"/>
                </a:lnTo>
                <a:lnTo>
                  <a:pt x="506" y="4"/>
                </a:lnTo>
                <a:lnTo>
                  <a:pt x="486" y="3"/>
                </a:lnTo>
                <a:lnTo>
                  <a:pt x="466" y="1"/>
                </a:lnTo>
                <a:lnTo>
                  <a:pt x="446" y="0"/>
                </a:lnTo>
                <a:lnTo>
                  <a:pt x="425" y="0"/>
                </a:lnTo>
                <a:lnTo>
                  <a:pt x="404" y="0"/>
                </a:lnTo>
                <a:lnTo>
                  <a:pt x="384" y="0"/>
                </a:lnTo>
                <a:lnTo>
                  <a:pt x="363" y="0"/>
                </a:lnTo>
                <a:lnTo>
                  <a:pt x="343" y="1"/>
                </a:lnTo>
                <a:lnTo>
                  <a:pt x="322" y="3"/>
                </a:lnTo>
                <a:lnTo>
                  <a:pt x="303" y="4"/>
                </a:lnTo>
                <a:lnTo>
                  <a:pt x="284" y="6"/>
                </a:lnTo>
                <a:lnTo>
                  <a:pt x="265" y="8"/>
                </a:lnTo>
                <a:lnTo>
                  <a:pt x="247" y="10"/>
                </a:lnTo>
                <a:lnTo>
                  <a:pt x="229" y="13"/>
                </a:lnTo>
                <a:lnTo>
                  <a:pt x="211" y="16"/>
                </a:lnTo>
                <a:lnTo>
                  <a:pt x="195" y="19"/>
                </a:lnTo>
                <a:lnTo>
                  <a:pt x="178" y="23"/>
                </a:lnTo>
                <a:lnTo>
                  <a:pt x="162" y="26"/>
                </a:lnTo>
                <a:lnTo>
                  <a:pt x="147" y="30"/>
                </a:lnTo>
                <a:lnTo>
                  <a:pt x="132" y="34"/>
                </a:lnTo>
                <a:lnTo>
                  <a:pt x="119" y="39"/>
                </a:lnTo>
                <a:lnTo>
                  <a:pt x="105" y="44"/>
                </a:lnTo>
                <a:lnTo>
                  <a:pt x="92" y="48"/>
                </a:lnTo>
                <a:lnTo>
                  <a:pt x="80" y="53"/>
                </a:lnTo>
                <a:lnTo>
                  <a:pt x="69" y="59"/>
                </a:lnTo>
                <a:lnTo>
                  <a:pt x="59" y="64"/>
                </a:lnTo>
                <a:lnTo>
                  <a:pt x="49" y="69"/>
                </a:lnTo>
                <a:lnTo>
                  <a:pt x="40" y="75"/>
                </a:lnTo>
                <a:lnTo>
                  <a:pt x="32" y="81"/>
                </a:lnTo>
                <a:lnTo>
                  <a:pt x="25" y="87"/>
                </a:lnTo>
                <a:lnTo>
                  <a:pt x="18" y="94"/>
                </a:lnTo>
                <a:lnTo>
                  <a:pt x="13" y="99"/>
                </a:lnTo>
                <a:lnTo>
                  <a:pt x="8" y="106"/>
                </a:lnTo>
                <a:lnTo>
                  <a:pt x="4" y="113"/>
                </a:lnTo>
                <a:lnTo>
                  <a:pt x="2" y="119"/>
                </a:lnTo>
                <a:lnTo>
                  <a:pt x="0" y="126"/>
                </a:lnTo>
                <a:lnTo>
                  <a:pt x="0" y="133"/>
                </a:lnTo>
                <a:lnTo>
                  <a:pt x="0" y="140"/>
                </a:lnTo>
                <a:lnTo>
                  <a:pt x="2" y="147"/>
                </a:lnTo>
                <a:lnTo>
                  <a:pt x="4" y="153"/>
                </a:lnTo>
                <a:lnTo>
                  <a:pt x="8" y="160"/>
                </a:lnTo>
                <a:lnTo>
                  <a:pt x="13" y="166"/>
                </a:lnTo>
                <a:lnTo>
                  <a:pt x="18" y="173"/>
                </a:lnTo>
                <a:lnTo>
                  <a:pt x="25" y="179"/>
                </a:lnTo>
                <a:lnTo>
                  <a:pt x="32" y="185"/>
                </a:lnTo>
                <a:lnTo>
                  <a:pt x="40" y="190"/>
                </a:lnTo>
                <a:lnTo>
                  <a:pt x="49" y="196"/>
                </a:lnTo>
                <a:lnTo>
                  <a:pt x="59" y="202"/>
                </a:lnTo>
                <a:lnTo>
                  <a:pt x="69" y="207"/>
                </a:lnTo>
                <a:lnTo>
                  <a:pt x="80" y="212"/>
                </a:lnTo>
                <a:lnTo>
                  <a:pt x="92" y="218"/>
                </a:lnTo>
                <a:lnTo>
                  <a:pt x="105" y="222"/>
                </a:lnTo>
                <a:lnTo>
                  <a:pt x="119" y="227"/>
                </a:lnTo>
                <a:lnTo>
                  <a:pt x="132" y="231"/>
                </a:lnTo>
                <a:lnTo>
                  <a:pt x="147" y="235"/>
                </a:lnTo>
                <a:lnTo>
                  <a:pt x="162" y="239"/>
                </a:lnTo>
                <a:lnTo>
                  <a:pt x="178" y="243"/>
                </a:lnTo>
                <a:lnTo>
                  <a:pt x="195" y="247"/>
                </a:lnTo>
                <a:lnTo>
                  <a:pt x="211" y="250"/>
                </a:lnTo>
                <a:lnTo>
                  <a:pt x="229" y="253"/>
                </a:lnTo>
                <a:lnTo>
                  <a:pt x="247" y="256"/>
                </a:lnTo>
                <a:lnTo>
                  <a:pt x="265" y="258"/>
                </a:lnTo>
                <a:lnTo>
                  <a:pt x="284" y="260"/>
                </a:lnTo>
                <a:lnTo>
                  <a:pt x="303" y="262"/>
                </a:lnTo>
                <a:lnTo>
                  <a:pt x="322" y="263"/>
                </a:lnTo>
                <a:lnTo>
                  <a:pt x="343" y="264"/>
                </a:lnTo>
                <a:lnTo>
                  <a:pt x="363" y="265"/>
                </a:lnTo>
                <a:lnTo>
                  <a:pt x="384" y="266"/>
                </a:lnTo>
                <a:lnTo>
                  <a:pt x="404" y="266"/>
                </a:lnTo>
              </a:path>
            </a:pathLst>
          </a:custGeom>
          <a:solidFill>
            <a:srgbClr val="3399FF"/>
          </a:solidFill>
          <a:ln w="12700" cap="rnd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AE1BBA45-06C9-0141-A945-ED9156E125F6}"/>
              </a:ext>
            </a:extLst>
          </p:cNvPr>
          <p:cNvSpPr>
            <a:spLocks/>
          </p:cNvSpPr>
          <p:nvPr/>
        </p:nvSpPr>
        <p:spPr bwMode="auto">
          <a:xfrm>
            <a:off x="4281418" y="3477760"/>
            <a:ext cx="1011238" cy="1377950"/>
          </a:xfrm>
          <a:custGeom>
            <a:avLst/>
            <a:gdLst>
              <a:gd name="T0" fmla="*/ 0 w 637"/>
              <a:gd name="T1" fmla="*/ 1376363 h 868"/>
              <a:gd name="T2" fmla="*/ 1009650 w 637"/>
              <a:gd name="T3" fmla="*/ 0 h 868"/>
              <a:gd name="T4" fmla="*/ 0 w 637"/>
              <a:gd name="T5" fmla="*/ 1376363 h 86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37" h="868">
                <a:moveTo>
                  <a:pt x="0" y="867"/>
                </a:moveTo>
                <a:lnTo>
                  <a:pt x="636" y="0"/>
                </a:lnTo>
                <a:lnTo>
                  <a:pt x="0" y="867"/>
                </a:lnTo>
              </a:path>
            </a:pathLst>
          </a:custGeom>
          <a:solidFill>
            <a:srgbClr val="D90000"/>
          </a:solidFill>
          <a:ln w="12700" cap="rnd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6C05261A-3490-1F47-B822-226DF1CCC94C}"/>
              </a:ext>
            </a:extLst>
          </p:cNvPr>
          <p:cNvSpPr>
            <a:spLocks/>
          </p:cNvSpPr>
          <p:nvPr/>
        </p:nvSpPr>
        <p:spPr bwMode="auto">
          <a:xfrm>
            <a:off x="4256018" y="3460298"/>
            <a:ext cx="1062038" cy="1412875"/>
          </a:xfrm>
          <a:custGeom>
            <a:avLst/>
            <a:gdLst>
              <a:gd name="T0" fmla="*/ 1035050 w 669"/>
              <a:gd name="T1" fmla="*/ 17463 h 890"/>
              <a:gd name="T2" fmla="*/ 1009650 w 669"/>
              <a:gd name="T3" fmla="*/ 0 h 890"/>
              <a:gd name="T4" fmla="*/ 0 w 669"/>
              <a:gd name="T5" fmla="*/ 1374775 h 890"/>
              <a:gd name="T6" fmla="*/ 50800 w 669"/>
              <a:gd name="T7" fmla="*/ 1411288 h 890"/>
              <a:gd name="T8" fmla="*/ 1060450 w 669"/>
              <a:gd name="T9" fmla="*/ 36513 h 890"/>
              <a:gd name="T10" fmla="*/ 1035050 w 669"/>
              <a:gd name="T11" fmla="*/ 17463 h 89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669" h="890">
                <a:moveTo>
                  <a:pt x="652" y="11"/>
                </a:moveTo>
                <a:lnTo>
                  <a:pt x="636" y="0"/>
                </a:lnTo>
                <a:lnTo>
                  <a:pt x="0" y="866"/>
                </a:lnTo>
                <a:lnTo>
                  <a:pt x="32" y="889"/>
                </a:lnTo>
                <a:lnTo>
                  <a:pt x="668" y="23"/>
                </a:lnTo>
                <a:lnTo>
                  <a:pt x="652" y="11"/>
                </a:lnTo>
              </a:path>
            </a:pathLst>
          </a:custGeom>
          <a:solidFill>
            <a:srgbClr val="D90000"/>
          </a:solidFill>
          <a:ln w="12700" cap="rnd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067F18B5-93D5-6843-9574-0D2617E9481B}"/>
              </a:ext>
            </a:extLst>
          </p:cNvPr>
          <p:cNvSpPr>
            <a:spLocks/>
          </p:cNvSpPr>
          <p:nvPr/>
        </p:nvSpPr>
        <p:spPr bwMode="auto">
          <a:xfrm>
            <a:off x="5170418" y="3290435"/>
            <a:ext cx="249238" cy="309563"/>
          </a:xfrm>
          <a:custGeom>
            <a:avLst/>
            <a:gdLst>
              <a:gd name="T0" fmla="*/ 106363 w 157"/>
              <a:gd name="T1" fmla="*/ 209550 h 195"/>
              <a:gd name="T2" fmla="*/ 0 w 157"/>
              <a:gd name="T3" fmla="*/ 204788 h 195"/>
              <a:gd name="T4" fmla="*/ 0 w 157"/>
              <a:gd name="T5" fmla="*/ 200025 h 195"/>
              <a:gd name="T6" fmla="*/ 131763 w 157"/>
              <a:gd name="T7" fmla="*/ 109538 h 195"/>
              <a:gd name="T8" fmla="*/ 146050 w 157"/>
              <a:gd name="T9" fmla="*/ 96838 h 195"/>
              <a:gd name="T10" fmla="*/ 160338 w 157"/>
              <a:gd name="T11" fmla="*/ 82550 h 195"/>
              <a:gd name="T12" fmla="*/ 176213 w 157"/>
              <a:gd name="T13" fmla="*/ 68263 h 195"/>
              <a:gd name="T14" fmla="*/ 190500 w 157"/>
              <a:gd name="T15" fmla="*/ 55563 h 195"/>
              <a:gd name="T16" fmla="*/ 204788 w 157"/>
              <a:gd name="T17" fmla="*/ 41275 h 195"/>
              <a:gd name="T18" fmla="*/ 219075 w 157"/>
              <a:gd name="T19" fmla="*/ 28575 h 195"/>
              <a:gd name="T20" fmla="*/ 233363 w 157"/>
              <a:gd name="T21" fmla="*/ 14288 h 195"/>
              <a:gd name="T22" fmla="*/ 247650 w 157"/>
              <a:gd name="T23" fmla="*/ 0 h 195"/>
              <a:gd name="T24" fmla="*/ 244475 w 157"/>
              <a:gd name="T25" fmla="*/ 9525 h 195"/>
              <a:gd name="T26" fmla="*/ 239713 w 157"/>
              <a:gd name="T27" fmla="*/ 19050 h 195"/>
              <a:gd name="T28" fmla="*/ 236538 w 157"/>
              <a:gd name="T29" fmla="*/ 28575 h 195"/>
              <a:gd name="T30" fmla="*/ 233363 w 157"/>
              <a:gd name="T31" fmla="*/ 36513 h 195"/>
              <a:gd name="T32" fmla="*/ 230188 w 157"/>
              <a:gd name="T33" fmla="*/ 47625 h 195"/>
              <a:gd name="T34" fmla="*/ 225425 w 157"/>
              <a:gd name="T35" fmla="*/ 55563 h 195"/>
              <a:gd name="T36" fmla="*/ 222250 w 157"/>
              <a:gd name="T37" fmla="*/ 65088 h 195"/>
              <a:gd name="T38" fmla="*/ 219075 w 157"/>
              <a:gd name="T39" fmla="*/ 74613 h 195"/>
              <a:gd name="T40" fmla="*/ 214313 w 157"/>
              <a:gd name="T41" fmla="*/ 84138 h 195"/>
              <a:gd name="T42" fmla="*/ 211138 w 157"/>
              <a:gd name="T43" fmla="*/ 92075 h 195"/>
              <a:gd name="T44" fmla="*/ 207963 w 157"/>
              <a:gd name="T45" fmla="*/ 101600 h 195"/>
              <a:gd name="T46" fmla="*/ 203200 w 157"/>
              <a:gd name="T47" fmla="*/ 111125 h 195"/>
              <a:gd name="T48" fmla="*/ 200025 w 157"/>
              <a:gd name="T49" fmla="*/ 120650 h 195"/>
              <a:gd name="T50" fmla="*/ 195263 w 157"/>
              <a:gd name="T51" fmla="*/ 130175 h 195"/>
              <a:gd name="T52" fmla="*/ 192088 w 157"/>
              <a:gd name="T53" fmla="*/ 139700 h 195"/>
              <a:gd name="T54" fmla="*/ 188913 w 157"/>
              <a:gd name="T55" fmla="*/ 149225 h 195"/>
              <a:gd name="T56" fmla="*/ 153988 w 157"/>
              <a:gd name="T57" fmla="*/ 306388 h 195"/>
              <a:gd name="T58" fmla="*/ 150813 w 157"/>
              <a:gd name="T59" fmla="*/ 307975 h 195"/>
              <a:gd name="T60" fmla="*/ 106363 w 157"/>
              <a:gd name="T61" fmla="*/ 209550 h 195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57" h="195">
                <a:moveTo>
                  <a:pt x="67" y="132"/>
                </a:moveTo>
                <a:lnTo>
                  <a:pt x="0" y="129"/>
                </a:lnTo>
                <a:lnTo>
                  <a:pt x="0" y="126"/>
                </a:lnTo>
                <a:lnTo>
                  <a:pt x="83" y="69"/>
                </a:lnTo>
                <a:lnTo>
                  <a:pt x="92" y="61"/>
                </a:lnTo>
                <a:lnTo>
                  <a:pt x="101" y="52"/>
                </a:lnTo>
                <a:lnTo>
                  <a:pt x="111" y="43"/>
                </a:lnTo>
                <a:lnTo>
                  <a:pt x="120" y="35"/>
                </a:lnTo>
                <a:lnTo>
                  <a:pt x="129" y="26"/>
                </a:lnTo>
                <a:lnTo>
                  <a:pt x="138" y="18"/>
                </a:lnTo>
                <a:lnTo>
                  <a:pt x="147" y="9"/>
                </a:lnTo>
                <a:lnTo>
                  <a:pt x="156" y="0"/>
                </a:lnTo>
                <a:lnTo>
                  <a:pt x="154" y="6"/>
                </a:lnTo>
                <a:lnTo>
                  <a:pt x="151" y="12"/>
                </a:lnTo>
                <a:lnTo>
                  <a:pt x="149" y="18"/>
                </a:lnTo>
                <a:lnTo>
                  <a:pt x="147" y="23"/>
                </a:lnTo>
                <a:lnTo>
                  <a:pt x="145" y="30"/>
                </a:lnTo>
                <a:lnTo>
                  <a:pt x="142" y="35"/>
                </a:lnTo>
                <a:lnTo>
                  <a:pt x="140" y="41"/>
                </a:lnTo>
                <a:lnTo>
                  <a:pt x="138" y="47"/>
                </a:lnTo>
                <a:lnTo>
                  <a:pt x="135" y="53"/>
                </a:lnTo>
                <a:lnTo>
                  <a:pt x="133" y="58"/>
                </a:lnTo>
                <a:lnTo>
                  <a:pt x="131" y="64"/>
                </a:lnTo>
                <a:lnTo>
                  <a:pt x="128" y="70"/>
                </a:lnTo>
                <a:lnTo>
                  <a:pt x="126" y="76"/>
                </a:lnTo>
                <a:lnTo>
                  <a:pt x="123" y="82"/>
                </a:lnTo>
                <a:lnTo>
                  <a:pt x="121" y="88"/>
                </a:lnTo>
                <a:lnTo>
                  <a:pt x="119" y="94"/>
                </a:lnTo>
                <a:lnTo>
                  <a:pt x="97" y="193"/>
                </a:lnTo>
                <a:lnTo>
                  <a:pt x="95" y="194"/>
                </a:lnTo>
                <a:lnTo>
                  <a:pt x="67" y="132"/>
                </a:lnTo>
              </a:path>
            </a:pathLst>
          </a:custGeom>
          <a:solidFill>
            <a:srgbClr val="D90000"/>
          </a:solidFill>
          <a:ln w="12700" cap="rnd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2869A214-1463-DF4D-8F26-21008A7C177A}"/>
              </a:ext>
            </a:extLst>
          </p:cNvPr>
          <p:cNvSpPr>
            <a:spLocks/>
          </p:cNvSpPr>
          <p:nvPr/>
        </p:nvSpPr>
        <p:spPr bwMode="auto">
          <a:xfrm>
            <a:off x="2732018" y="3093585"/>
            <a:ext cx="1306513" cy="1749425"/>
          </a:xfrm>
          <a:custGeom>
            <a:avLst/>
            <a:gdLst>
              <a:gd name="T0" fmla="*/ 0 w 823"/>
              <a:gd name="T1" fmla="*/ 1747838 h 1102"/>
              <a:gd name="T2" fmla="*/ 1304925 w 823"/>
              <a:gd name="T3" fmla="*/ 0 h 1102"/>
              <a:gd name="T4" fmla="*/ 0 w 823"/>
              <a:gd name="T5" fmla="*/ 1747838 h 110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823" h="1102">
                <a:moveTo>
                  <a:pt x="0" y="1101"/>
                </a:moveTo>
                <a:lnTo>
                  <a:pt x="822" y="0"/>
                </a:lnTo>
                <a:lnTo>
                  <a:pt x="0" y="1101"/>
                </a:lnTo>
              </a:path>
            </a:pathLst>
          </a:custGeom>
          <a:solidFill>
            <a:srgbClr val="D90000"/>
          </a:solidFill>
          <a:ln w="12700" cap="rnd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91451377-1668-C549-9809-5810535DD90B}"/>
              </a:ext>
            </a:extLst>
          </p:cNvPr>
          <p:cNvSpPr>
            <a:spLocks/>
          </p:cNvSpPr>
          <p:nvPr/>
        </p:nvSpPr>
        <p:spPr bwMode="auto">
          <a:xfrm>
            <a:off x="2706618" y="3072948"/>
            <a:ext cx="1358900" cy="1789112"/>
          </a:xfrm>
          <a:custGeom>
            <a:avLst/>
            <a:gdLst>
              <a:gd name="T0" fmla="*/ 1331913 w 856"/>
              <a:gd name="T1" fmla="*/ 19050 h 1127"/>
              <a:gd name="T2" fmla="*/ 1306513 w 856"/>
              <a:gd name="T3" fmla="*/ 0 h 1127"/>
              <a:gd name="T4" fmla="*/ 0 w 856"/>
              <a:gd name="T5" fmla="*/ 1749425 h 1127"/>
              <a:gd name="T6" fmla="*/ 50800 w 856"/>
              <a:gd name="T7" fmla="*/ 1787525 h 1127"/>
              <a:gd name="T8" fmla="*/ 1357313 w 856"/>
              <a:gd name="T9" fmla="*/ 38100 h 1127"/>
              <a:gd name="T10" fmla="*/ 1331913 w 856"/>
              <a:gd name="T11" fmla="*/ 19050 h 112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856" h="1127">
                <a:moveTo>
                  <a:pt x="839" y="12"/>
                </a:moveTo>
                <a:lnTo>
                  <a:pt x="823" y="0"/>
                </a:lnTo>
                <a:lnTo>
                  <a:pt x="0" y="1102"/>
                </a:lnTo>
                <a:lnTo>
                  <a:pt x="32" y="1126"/>
                </a:lnTo>
                <a:lnTo>
                  <a:pt x="855" y="24"/>
                </a:lnTo>
                <a:lnTo>
                  <a:pt x="839" y="12"/>
                </a:lnTo>
              </a:path>
            </a:pathLst>
          </a:custGeom>
          <a:solidFill>
            <a:srgbClr val="D90000"/>
          </a:solidFill>
          <a:ln w="12700" cap="rnd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349E7821-F574-1F44-B16D-875781E51101}"/>
              </a:ext>
            </a:extLst>
          </p:cNvPr>
          <p:cNvSpPr>
            <a:spLocks/>
          </p:cNvSpPr>
          <p:nvPr/>
        </p:nvSpPr>
        <p:spPr bwMode="auto">
          <a:xfrm>
            <a:off x="3916293" y="2904673"/>
            <a:ext cx="249238" cy="309562"/>
          </a:xfrm>
          <a:custGeom>
            <a:avLst/>
            <a:gdLst>
              <a:gd name="T0" fmla="*/ 106363 w 157"/>
              <a:gd name="T1" fmla="*/ 209550 h 195"/>
              <a:gd name="T2" fmla="*/ 0 w 157"/>
              <a:gd name="T3" fmla="*/ 204787 h 195"/>
              <a:gd name="T4" fmla="*/ 0 w 157"/>
              <a:gd name="T5" fmla="*/ 200025 h 195"/>
              <a:gd name="T6" fmla="*/ 133350 w 157"/>
              <a:gd name="T7" fmla="*/ 109537 h 195"/>
              <a:gd name="T8" fmla="*/ 147638 w 157"/>
              <a:gd name="T9" fmla="*/ 96837 h 195"/>
              <a:gd name="T10" fmla="*/ 161925 w 157"/>
              <a:gd name="T11" fmla="*/ 82550 h 195"/>
              <a:gd name="T12" fmla="*/ 176213 w 157"/>
              <a:gd name="T13" fmla="*/ 68262 h 195"/>
              <a:gd name="T14" fmla="*/ 190500 w 157"/>
              <a:gd name="T15" fmla="*/ 55562 h 195"/>
              <a:gd name="T16" fmla="*/ 204788 w 157"/>
              <a:gd name="T17" fmla="*/ 41275 h 195"/>
              <a:gd name="T18" fmla="*/ 219075 w 157"/>
              <a:gd name="T19" fmla="*/ 28575 h 195"/>
              <a:gd name="T20" fmla="*/ 233363 w 157"/>
              <a:gd name="T21" fmla="*/ 14287 h 195"/>
              <a:gd name="T22" fmla="*/ 247650 w 157"/>
              <a:gd name="T23" fmla="*/ 0 h 195"/>
              <a:gd name="T24" fmla="*/ 244475 w 157"/>
              <a:gd name="T25" fmla="*/ 9525 h 195"/>
              <a:gd name="T26" fmla="*/ 241300 w 157"/>
              <a:gd name="T27" fmla="*/ 19050 h 195"/>
              <a:gd name="T28" fmla="*/ 236538 w 157"/>
              <a:gd name="T29" fmla="*/ 28575 h 195"/>
              <a:gd name="T30" fmla="*/ 233363 w 157"/>
              <a:gd name="T31" fmla="*/ 36512 h 195"/>
              <a:gd name="T32" fmla="*/ 230188 w 157"/>
              <a:gd name="T33" fmla="*/ 47625 h 195"/>
              <a:gd name="T34" fmla="*/ 225425 w 157"/>
              <a:gd name="T35" fmla="*/ 55562 h 195"/>
              <a:gd name="T36" fmla="*/ 222250 w 157"/>
              <a:gd name="T37" fmla="*/ 65087 h 195"/>
              <a:gd name="T38" fmla="*/ 219075 w 157"/>
              <a:gd name="T39" fmla="*/ 74612 h 195"/>
              <a:gd name="T40" fmla="*/ 215900 w 157"/>
              <a:gd name="T41" fmla="*/ 84137 h 195"/>
              <a:gd name="T42" fmla="*/ 211138 w 157"/>
              <a:gd name="T43" fmla="*/ 92075 h 195"/>
              <a:gd name="T44" fmla="*/ 207963 w 157"/>
              <a:gd name="T45" fmla="*/ 101600 h 195"/>
              <a:gd name="T46" fmla="*/ 204788 w 157"/>
              <a:gd name="T47" fmla="*/ 111125 h 195"/>
              <a:gd name="T48" fmla="*/ 200025 w 157"/>
              <a:gd name="T49" fmla="*/ 120650 h 195"/>
              <a:gd name="T50" fmla="*/ 196850 w 157"/>
              <a:gd name="T51" fmla="*/ 130175 h 195"/>
              <a:gd name="T52" fmla="*/ 193675 w 157"/>
              <a:gd name="T53" fmla="*/ 139700 h 195"/>
              <a:gd name="T54" fmla="*/ 188913 w 157"/>
              <a:gd name="T55" fmla="*/ 149225 h 195"/>
              <a:gd name="T56" fmla="*/ 153988 w 157"/>
              <a:gd name="T57" fmla="*/ 306387 h 195"/>
              <a:gd name="T58" fmla="*/ 150813 w 157"/>
              <a:gd name="T59" fmla="*/ 307975 h 195"/>
              <a:gd name="T60" fmla="*/ 106363 w 157"/>
              <a:gd name="T61" fmla="*/ 209550 h 195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57" h="195">
                <a:moveTo>
                  <a:pt x="67" y="132"/>
                </a:moveTo>
                <a:lnTo>
                  <a:pt x="0" y="129"/>
                </a:lnTo>
                <a:lnTo>
                  <a:pt x="0" y="126"/>
                </a:lnTo>
                <a:lnTo>
                  <a:pt x="84" y="69"/>
                </a:lnTo>
                <a:lnTo>
                  <a:pt x="93" y="61"/>
                </a:lnTo>
                <a:lnTo>
                  <a:pt x="102" y="52"/>
                </a:lnTo>
                <a:lnTo>
                  <a:pt x="111" y="43"/>
                </a:lnTo>
                <a:lnTo>
                  <a:pt x="120" y="35"/>
                </a:lnTo>
                <a:lnTo>
                  <a:pt x="129" y="26"/>
                </a:lnTo>
                <a:lnTo>
                  <a:pt x="138" y="18"/>
                </a:lnTo>
                <a:lnTo>
                  <a:pt x="147" y="9"/>
                </a:lnTo>
                <a:lnTo>
                  <a:pt x="156" y="0"/>
                </a:lnTo>
                <a:lnTo>
                  <a:pt x="154" y="6"/>
                </a:lnTo>
                <a:lnTo>
                  <a:pt x="152" y="12"/>
                </a:lnTo>
                <a:lnTo>
                  <a:pt x="149" y="18"/>
                </a:lnTo>
                <a:lnTo>
                  <a:pt x="147" y="23"/>
                </a:lnTo>
                <a:lnTo>
                  <a:pt x="145" y="30"/>
                </a:lnTo>
                <a:lnTo>
                  <a:pt x="142" y="35"/>
                </a:lnTo>
                <a:lnTo>
                  <a:pt x="140" y="41"/>
                </a:lnTo>
                <a:lnTo>
                  <a:pt x="138" y="47"/>
                </a:lnTo>
                <a:lnTo>
                  <a:pt x="136" y="53"/>
                </a:lnTo>
                <a:lnTo>
                  <a:pt x="133" y="58"/>
                </a:lnTo>
                <a:lnTo>
                  <a:pt x="131" y="64"/>
                </a:lnTo>
                <a:lnTo>
                  <a:pt x="129" y="70"/>
                </a:lnTo>
                <a:lnTo>
                  <a:pt x="126" y="76"/>
                </a:lnTo>
                <a:lnTo>
                  <a:pt x="124" y="82"/>
                </a:lnTo>
                <a:lnTo>
                  <a:pt x="122" y="88"/>
                </a:lnTo>
                <a:lnTo>
                  <a:pt x="119" y="94"/>
                </a:lnTo>
                <a:lnTo>
                  <a:pt x="97" y="193"/>
                </a:lnTo>
                <a:lnTo>
                  <a:pt x="95" y="194"/>
                </a:lnTo>
                <a:lnTo>
                  <a:pt x="67" y="132"/>
                </a:lnTo>
              </a:path>
            </a:pathLst>
          </a:custGeom>
          <a:solidFill>
            <a:srgbClr val="D90000"/>
          </a:solidFill>
          <a:ln w="12700" cap="rnd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778ADD4F-40FB-4E43-B304-36B5C0EE413A}"/>
              </a:ext>
            </a:extLst>
          </p:cNvPr>
          <p:cNvSpPr>
            <a:spLocks/>
          </p:cNvSpPr>
          <p:nvPr/>
        </p:nvSpPr>
        <p:spPr bwMode="auto">
          <a:xfrm>
            <a:off x="5386318" y="3731760"/>
            <a:ext cx="857250" cy="1149350"/>
          </a:xfrm>
          <a:custGeom>
            <a:avLst/>
            <a:gdLst>
              <a:gd name="T0" fmla="*/ 0 w 540"/>
              <a:gd name="T1" fmla="*/ 1147763 h 724"/>
              <a:gd name="T2" fmla="*/ 855663 w 540"/>
              <a:gd name="T3" fmla="*/ 0 h 724"/>
              <a:gd name="T4" fmla="*/ 0 w 540"/>
              <a:gd name="T5" fmla="*/ 1147763 h 72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540" h="724">
                <a:moveTo>
                  <a:pt x="0" y="723"/>
                </a:moveTo>
                <a:lnTo>
                  <a:pt x="539" y="0"/>
                </a:lnTo>
                <a:lnTo>
                  <a:pt x="0" y="723"/>
                </a:lnTo>
              </a:path>
            </a:pathLst>
          </a:custGeom>
          <a:solidFill>
            <a:srgbClr val="D90000"/>
          </a:solidFill>
          <a:ln w="12700" cap="rnd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03B24F47-73A8-C149-B64F-F12F4A210BA4}"/>
              </a:ext>
            </a:extLst>
          </p:cNvPr>
          <p:cNvSpPr>
            <a:spLocks/>
          </p:cNvSpPr>
          <p:nvPr/>
        </p:nvSpPr>
        <p:spPr bwMode="auto">
          <a:xfrm>
            <a:off x="5346631" y="3712710"/>
            <a:ext cx="909637" cy="1187450"/>
          </a:xfrm>
          <a:custGeom>
            <a:avLst/>
            <a:gdLst>
              <a:gd name="T0" fmla="*/ 882650 w 573"/>
              <a:gd name="T1" fmla="*/ 19050 h 748"/>
              <a:gd name="T2" fmla="*/ 855662 w 573"/>
              <a:gd name="T3" fmla="*/ 0 h 748"/>
              <a:gd name="T4" fmla="*/ 0 w 573"/>
              <a:gd name="T5" fmla="*/ 1146175 h 748"/>
              <a:gd name="T6" fmla="*/ 50800 w 573"/>
              <a:gd name="T7" fmla="*/ 1185863 h 748"/>
              <a:gd name="T8" fmla="*/ 908050 w 573"/>
              <a:gd name="T9" fmla="*/ 38100 h 748"/>
              <a:gd name="T10" fmla="*/ 882650 w 573"/>
              <a:gd name="T11" fmla="*/ 19050 h 74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3" h="748">
                <a:moveTo>
                  <a:pt x="556" y="12"/>
                </a:moveTo>
                <a:lnTo>
                  <a:pt x="539" y="0"/>
                </a:lnTo>
                <a:lnTo>
                  <a:pt x="0" y="722"/>
                </a:lnTo>
                <a:lnTo>
                  <a:pt x="32" y="747"/>
                </a:lnTo>
                <a:lnTo>
                  <a:pt x="572" y="24"/>
                </a:lnTo>
                <a:lnTo>
                  <a:pt x="556" y="12"/>
                </a:lnTo>
              </a:path>
            </a:pathLst>
          </a:custGeom>
          <a:solidFill>
            <a:srgbClr val="D90000"/>
          </a:solidFill>
          <a:ln w="12700" cap="rnd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5" name="Freeform 34">
            <a:extLst>
              <a:ext uri="{FF2B5EF4-FFF2-40B4-BE49-F238E27FC236}">
                <a16:creationId xmlns:a16="http://schemas.microsoft.com/office/drawing/2014/main" id="{236EA50E-31CE-4F4C-B1F5-C50F002E4868}"/>
              </a:ext>
            </a:extLst>
          </p:cNvPr>
          <p:cNvSpPr>
            <a:spLocks/>
          </p:cNvSpPr>
          <p:nvPr/>
        </p:nvSpPr>
        <p:spPr bwMode="auto">
          <a:xfrm>
            <a:off x="6119743" y="3544435"/>
            <a:ext cx="250825" cy="307975"/>
          </a:xfrm>
          <a:custGeom>
            <a:avLst/>
            <a:gdLst>
              <a:gd name="T0" fmla="*/ 106363 w 158"/>
              <a:gd name="T1" fmla="*/ 209550 h 194"/>
              <a:gd name="T2" fmla="*/ 0 w 158"/>
              <a:gd name="T3" fmla="*/ 203200 h 194"/>
              <a:gd name="T4" fmla="*/ 0 w 158"/>
              <a:gd name="T5" fmla="*/ 200025 h 194"/>
              <a:gd name="T6" fmla="*/ 131763 w 158"/>
              <a:gd name="T7" fmla="*/ 109538 h 194"/>
              <a:gd name="T8" fmla="*/ 147638 w 158"/>
              <a:gd name="T9" fmla="*/ 95250 h 194"/>
              <a:gd name="T10" fmla="*/ 161925 w 158"/>
              <a:gd name="T11" fmla="*/ 82550 h 194"/>
              <a:gd name="T12" fmla="*/ 176213 w 158"/>
              <a:gd name="T13" fmla="*/ 68263 h 194"/>
              <a:gd name="T14" fmla="*/ 190500 w 158"/>
              <a:gd name="T15" fmla="*/ 55563 h 194"/>
              <a:gd name="T16" fmla="*/ 206375 w 158"/>
              <a:gd name="T17" fmla="*/ 41275 h 194"/>
              <a:gd name="T18" fmla="*/ 219075 w 158"/>
              <a:gd name="T19" fmla="*/ 26988 h 194"/>
              <a:gd name="T20" fmla="*/ 233363 w 158"/>
              <a:gd name="T21" fmla="*/ 14288 h 194"/>
              <a:gd name="T22" fmla="*/ 249238 w 158"/>
              <a:gd name="T23" fmla="*/ 0 h 194"/>
              <a:gd name="T24" fmla="*/ 244475 w 158"/>
              <a:gd name="T25" fmla="*/ 9525 h 194"/>
              <a:gd name="T26" fmla="*/ 241300 w 158"/>
              <a:gd name="T27" fmla="*/ 17463 h 194"/>
              <a:gd name="T28" fmla="*/ 238125 w 158"/>
              <a:gd name="T29" fmla="*/ 26988 h 194"/>
              <a:gd name="T30" fmla="*/ 233363 w 158"/>
              <a:gd name="T31" fmla="*/ 36513 h 194"/>
              <a:gd name="T32" fmla="*/ 230188 w 158"/>
              <a:gd name="T33" fmla="*/ 46038 h 194"/>
              <a:gd name="T34" fmla="*/ 227013 w 158"/>
              <a:gd name="T35" fmla="*/ 55563 h 194"/>
              <a:gd name="T36" fmla="*/ 222250 w 158"/>
              <a:gd name="T37" fmla="*/ 65088 h 194"/>
              <a:gd name="T38" fmla="*/ 219075 w 158"/>
              <a:gd name="T39" fmla="*/ 74613 h 194"/>
              <a:gd name="T40" fmla="*/ 215900 w 158"/>
              <a:gd name="T41" fmla="*/ 82550 h 194"/>
              <a:gd name="T42" fmla="*/ 212725 w 158"/>
              <a:gd name="T43" fmla="*/ 92075 h 194"/>
              <a:gd name="T44" fmla="*/ 207963 w 158"/>
              <a:gd name="T45" fmla="*/ 101600 h 194"/>
              <a:gd name="T46" fmla="*/ 203200 w 158"/>
              <a:gd name="T47" fmla="*/ 111125 h 194"/>
              <a:gd name="T48" fmla="*/ 200025 w 158"/>
              <a:gd name="T49" fmla="*/ 120650 h 194"/>
              <a:gd name="T50" fmla="*/ 196850 w 158"/>
              <a:gd name="T51" fmla="*/ 130175 h 194"/>
              <a:gd name="T52" fmla="*/ 192088 w 158"/>
              <a:gd name="T53" fmla="*/ 139700 h 194"/>
              <a:gd name="T54" fmla="*/ 188913 w 158"/>
              <a:gd name="T55" fmla="*/ 147638 h 194"/>
              <a:gd name="T56" fmla="*/ 153988 w 158"/>
              <a:gd name="T57" fmla="*/ 304800 h 194"/>
              <a:gd name="T58" fmla="*/ 152400 w 158"/>
              <a:gd name="T59" fmla="*/ 306388 h 194"/>
              <a:gd name="T60" fmla="*/ 106363 w 158"/>
              <a:gd name="T61" fmla="*/ 209550 h 19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58" h="194">
                <a:moveTo>
                  <a:pt x="67" y="132"/>
                </a:moveTo>
                <a:lnTo>
                  <a:pt x="0" y="128"/>
                </a:lnTo>
                <a:lnTo>
                  <a:pt x="0" y="126"/>
                </a:lnTo>
                <a:lnTo>
                  <a:pt x="83" y="69"/>
                </a:lnTo>
                <a:lnTo>
                  <a:pt x="93" y="60"/>
                </a:lnTo>
                <a:lnTo>
                  <a:pt x="102" y="52"/>
                </a:lnTo>
                <a:lnTo>
                  <a:pt x="111" y="43"/>
                </a:lnTo>
                <a:lnTo>
                  <a:pt x="120" y="35"/>
                </a:lnTo>
                <a:lnTo>
                  <a:pt x="130" y="26"/>
                </a:lnTo>
                <a:lnTo>
                  <a:pt x="138" y="17"/>
                </a:lnTo>
                <a:lnTo>
                  <a:pt x="147" y="9"/>
                </a:lnTo>
                <a:lnTo>
                  <a:pt x="157" y="0"/>
                </a:lnTo>
                <a:lnTo>
                  <a:pt x="154" y="6"/>
                </a:lnTo>
                <a:lnTo>
                  <a:pt x="152" y="11"/>
                </a:lnTo>
                <a:lnTo>
                  <a:pt x="150" y="17"/>
                </a:lnTo>
                <a:lnTo>
                  <a:pt x="147" y="23"/>
                </a:lnTo>
                <a:lnTo>
                  <a:pt x="145" y="29"/>
                </a:lnTo>
                <a:lnTo>
                  <a:pt x="143" y="35"/>
                </a:lnTo>
                <a:lnTo>
                  <a:pt x="140" y="41"/>
                </a:lnTo>
                <a:lnTo>
                  <a:pt x="138" y="47"/>
                </a:lnTo>
                <a:lnTo>
                  <a:pt x="136" y="52"/>
                </a:lnTo>
                <a:lnTo>
                  <a:pt x="134" y="58"/>
                </a:lnTo>
                <a:lnTo>
                  <a:pt x="131" y="64"/>
                </a:lnTo>
                <a:lnTo>
                  <a:pt x="128" y="70"/>
                </a:lnTo>
                <a:lnTo>
                  <a:pt x="126" y="76"/>
                </a:lnTo>
                <a:lnTo>
                  <a:pt x="124" y="82"/>
                </a:lnTo>
                <a:lnTo>
                  <a:pt x="121" y="88"/>
                </a:lnTo>
                <a:lnTo>
                  <a:pt x="119" y="93"/>
                </a:lnTo>
                <a:lnTo>
                  <a:pt x="97" y="192"/>
                </a:lnTo>
                <a:lnTo>
                  <a:pt x="96" y="193"/>
                </a:lnTo>
                <a:lnTo>
                  <a:pt x="67" y="132"/>
                </a:lnTo>
              </a:path>
            </a:pathLst>
          </a:custGeom>
          <a:solidFill>
            <a:srgbClr val="D90000"/>
          </a:solidFill>
          <a:ln w="12700" cap="rnd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CDE7DBAB-1FF2-334D-86D8-E782F4B883A3}"/>
              </a:ext>
            </a:extLst>
          </p:cNvPr>
          <p:cNvSpPr>
            <a:spLocks/>
          </p:cNvSpPr>
          <p:nvPr/>
        </p:nvSpPr>
        <p:spPr bwMode="auto">
          <a:xfrm>
            <a:off x="6008618" y="4233410"/>
            <a:ext cx="1104900" cy="1473200"/>
          </a:xfrm>
          <a:custGeom>
            <a:avLst/>
            <a:gdLst>
              <a:gd name="T0" fmla="*/ 0 w 696"/>
              <a:gd name="T1" fmla="*/ 1471613 h 928"/>
              <a:gd name="T2" fmla="*/ 1103313 w 696"/>
              <a:gd name="T3" fmla="*/ 0 h 928"/>
              <a:gd name="T4" fmla="*/ 0 w 696"/>
              <a:gd name="T5" fmla="*/ 1471613 h 92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96" h="928">
                <a:moveTo>
                  <a:pt x="0" y="927"/>
                </a:moveTo>
                <a:lnTo>
                  <a:pt x="695" y="0"/>
                </a:lnTo>
                <a:lnTo>
                  <a:pt x="0" y="927"/>
                </a:lnTo>
              </a:path>
            </a:pathLst>
          </a:custGeom>
          <a:solidFill>
            <a:srgbClr val="D90000"/>
          </a:solidFill>
          <a:ln w="12700" cap="rnd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DB9235A2-AC5A-FD49-B1DF-93D518155650}"/>
              </a:ext>
            </a:extLst>
          </p:cNvPr>
          <p:cNvSpPr>
            <a:spLocks/>
          </p:cNvSpPr>
          <p:nvPr/>
        </p:nvSpPr>
        <p:spPr bwMode="auto">
          <a:xfrm>
            <a:off x="5983218" y="4214360"/>
            <a:ext cx="1155700" cy="1511300"/>
          </a:xfrm>
          <a:custGeom>
            <a:avLst/>
            <a:gdLst>
              <a:gd name="T0" fmla="*/ 1128713 w 728"/>
              <a:gd name="T1" fmla="*/ 19050 h 952"/>
              <a:gd name="T2" fmla="*/ 1103313 w 728"/>
              <a:gd name="T3" fmla="*/ 0 h 952"/>
              <a:gd name="T4" fmla="*/ 0 w 728"/>
              <a:gd name="T5" fmla="*/ 1471613 h 952"/>
              <a:gd name="T6" fmla="*/ 49213 w 728"/>
              <a:gd name="T7" fmla="*/ 1509713 h 952"/>
              <a:gd name="T8" fmla="*/ 1154113 w 728"/>
              <a:gd name="T9" fmla="*/ 38100 h 952"/>
              <a:gd name="T10" fmla="*/ 1128713 w 728"/>
              <a:gd name="T11" fmla="*/ 19050 h 95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728" h="952">
                <a:moveTo>
                  <a:pt x="711" y="12"/>
                </a:moveTo>
                <a:lnTo>
                  <a:pt x="695" y="0"/>
                </a:lnTo>
                <a:lnTo>
                  <a:pt x="0" y="927"/>
                </a:lnTo>
                <a:lnTo>
                  <a:pt x="31" y="951"/>
                </a:lnTo>
                <a:lnTo>
                  <a:pt x="727" y="24"/>
                </a:lnTo>
                <a:lnTo>
                  <a:pt x="711" y="12"/>
                </a:lnTo>
              </a:path>
            </a:pathLst>
          </a:custGeom>
          <a:solidFill>
            <a:srgbClr val="D90000"/>
          </a:solidFill>
          <a:ln w="12700" cap="rnd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EFE995B8-4796-8A47-879B-3C8AE7DECDDD}"/>
              </a:ext>
            </a:extLst>
          </p:cNvPr>
          <p:cNvSpPr>
            <a:spLocks/>
          </p:cNvSpPr>
          <p:nvPr/>
        </p:nvSpPr>
        <p:spPr bwMode="auto">
          <a:xfrm>
            <a:off x="6991281" y="4046085"/>
            <a:ext cx="249237" cy="307975"/>
          </a:xfrm>
          <a:custGeom>
            <a:avLst/>
            <a:gdLst>
              <a:gd name="T0" fmla="*/ 106362 w 157"/>
              <a:gd name="T1" fmla="*/ 207963 h 194"/>
              <a:gd name="T2" fmla="*/ 0 w 157"/>
              <a:gd name="T3" fmla="*/ 203200 h 194"/>
              <a:gd name="T4" fmla="*/ 0 w 157"/>
              <a:gd name="T5" fmla="*/ 198438 h 194"/>
              <a:gd name="T6" fmla="*/ 131762 w 157"/>
              <a:gd name="T7" fmla="*/ 109538 h 194"/>
              <a:gd name="T8" fmla="*/ 147637 w 157"/>
              <a:gd name="T9" fmla="*/ 95250 h 194"/>
              <a:gd name="T10" fmla="*/ 161925 w 157"/>
              <a:gd name="T11" fmla="*/ 82550 h 194"/>
              <a:gd name="T12" fmla="*/ 176212 w 157"/>
              <a:gd name="T13" fmla="*/ 68263 h 194"/>
              <a:gd name="T14" fmla="*/ 190500 w 157"/>
              <a:gd name="T15" fmla="*/ 53975 h 194"/>
              <a:gd name="T16" fmla="*/ 204787 w 157"/>
              <a:gd name="T17" fmla="*/ 41275 h 194"/>
              <a:gd name="T18" fmla="*/ 219075 w 157"/>
              <a:gd name="T19" fmla="*/ 26988 h 194"/>
              <a:gd name="T20" fmla="*/ 233362 w 157"/>
              <a:gd name="T21" fmla="*/ 12700 h 194"/>
              <a:gd name="T22" fmla="*/ 247650 w 157"/>
              <a:gd name="T23" fmla="*/ 0 h 194"/>
              <a:gd name="T24" fmla="*/ 244475 w 157"/>
              <a:gd name="T25" fmla="*/ 7938 h 194"/>
              <a:gd name="T26" fmla="*/ 239712 w 157"/>
              <a:gd name="T27" fmla="*/ 17463 h 194"/>
              <a:gd name="T28" fmla="*/ 236537 w 157"/>
              <a:gd name="T29" fmla="*/ 26988 h 194"/>
              <a:gd name="T30" fmla="*/ 233362 w 157"/>
              <a:gd name="T31" fmla="*/ 36513 h 194"/>
              <a:gd name="T32" fmla="*/ 230187 w 157"/>
              <a:gd name="T33" fmla="*/ 46038 h 194"/>
              <a:gd name="T34" fmla="*/ 225425 w 157"/>
              <a:gd name="T35" fmla="*/ 55563 h 194"/>
              <a:gd name="T36" fmla="*/ 222250 w 157"/>
              <a:gd name="T37" fmla="*/ 65088 h 194"/>
              <a:gd name="T38" fmla="*/ 219075 w 157"/>
              <a:gd name="T39" fmla="*/ 73025 h 194"/>
              <a:gd name="T40" fmla="*/ 214312 w 157"/>
              <a:gd name="T41" fmla="*/ 82550 h 194"/>
              <a:gd name="T42" fmla="*/ 211137 w 157"/>
              <a:gd name="T43" fmla="*/ 92075 h 194"/>
              <a:gd name="T44" fmla="*/ 207962 w 157"/>
              <a:gd name="T45" fmla="*/ 101600 h 194"/>
              <a:gd name="T46" fmla="*/ 203200 w 157"/>
              <a:gd name="T47" fmla="*/ 109538 h 194"/>
              <a:gd name="T48" fmla="*/ 200025 w 157"/>
              <a:gd name="T49" fmla="*/ 120650 h 194"/>
              <a:gd name="T50" fmla="*/ 196850 w 157"/>
              <a:gd name="T51" fmla="*/ 130175 h 194"/>
              <a:gd name="T52" fmla="*/ 192087 w 157"/>
              <a:gd name="T53" fmla="*/ 138113 h 194"/>
              <a:gd name="T54" fmla="*/ 188912 w 157"/>
              <a:gd name="T55" fmla="*/ 147638 h 194"/>
              <a:gd name="T56" fmla="*/ 153987 w 157"/>
              <a:gd name="T57" fmla="*/ 304800 h 194"/>
              <a:gd name="T58" fmla="*/ 150812 w 157"/>
              <a:gd name="T59" fmla="*/ 306388 h 194"/>
              <a:gd name="T60" fmla="*/ 106362 w 157"/>
              <a:gd name="T61" fmla="*/ 207963 h 19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57" h="194">
                <a:moveTo>
                  <a:pt x="67" y="131"/>
                </a:moveTo>
                <a:lnTo>
                  <a:pt x="0" y="128"/>
                </a:lnTo>
                <a:lnTo>
                  <a:pt x="0" y="125"/>
                </a:lnTo>
                <a:lnTo>
                  <a:pt x="83" y="69"/>
                </a:lnTo>
                <a:lnTo>
                  <a:pt x="93" y="60"/>
                </a:lnTo>
                <a:lnTo>
                  <a:pt x="102" y="52"/>
                </a:lnTo>
                <a:lnTo>
                  <a:pt x="111" y="43"/>
                </a:lnTo>
                <a:lnTo>
                  <a:pt x="120" y="34"/>
                </a:lnTo>
                <a:lnTo>
                  <a:pt x="129" y="26"/>
                </a:lnTo>
                <a:lnTo>
                  <a:pt x="138" y="17"/>
                </a:lnTo>
                <a:lnTo>
                  <a:pt x="147" y="8"/>
                </a:lnTo>
                <a:lnTo>
                  <a:pt x="156" y="0"/>
                </a:lnTo>
                <a:lnTo>
                  <a:pt x="154" y="5"/>
                </a:lnTo>
                <a:lnTo>
                  <a:pt x="151" y="11"/>
                </a:lnTo>
                <a:lnTo>
                  <a:pt x="149" y="17"/>
                </a:lnTo>
                <a:lnTo>
                  <a:pt x="147" y="23"/>
                </a:lnTo>
                <a:lnTo>
                  <a:pt x="145" y="29"/>
                </a:lnTo>
                <a:lnTo>
                  <a:pt x="142" y="35"/>
                </a:lnTo>
                <a:lnTo>
                  <a:pt x="140" y="41"/>
                </a:lnTo>
                <a:lnTo>
                  <a:pt x="138" y="46"/>
                </a:lnTo>
                <a:lnTo>
                  <a:pt x="135" y="52"/>
                </a:lnTo>
                <a:lnTo>
                  <a:pt x="133" y="58"/>
                </a:lnTo>
                <a:lnTo>
                  <a:pt x="131" y="64"/>
                </a:lnTo>
                <a:lnTo>
                  <a:pt x="128" y="69"/>
                </a:lnTo>
                <a:lnTo>
                  <a:pt x="126" y="76"/>
                </a:lnTo>
                <a:lnTo>
                  <a:pt x="124" y="82"/>
                </a:lnTo>
                <a:lnTo>
                  <a:pt x="121" y="87"/>
                </a:lnTo>
                <a:lnTo>
                  <a:pt x="119" y="93"/>
                </a:lnTo>
                <a:lnTo>
                  <a:pt x="97" y="192"/>
                </a:lnTo>
                <a:lnTo>
                  <a:pt x="95" y="193"/>
                </a:lnTo>
                <a:lnTo>
                  <a:pt x="67" y="131"/>
                </a:lnTo>
              </a:path>
            </a:pathLst>
          </a:custGeom>
          <a:solidFill>
            <a:srgbClr val="D90000"/>
          </a:solidFill>
          <a:ln w="12700" cap="rnd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9" name="Freeform 38">
            <a:extLst>
              <a:ext uri="{FF2B5EF4-FFF2-40B4-BE49-F238E27FC236}">
                <a16:creationId xmlns:a16="http://schemas.microsoft.com/office/drawing/2014/main" id="{AC43835D-26EE-404F-9F4E-12739D866EF7}"/>
              </a:ext>
            </a:extLst>
          </p:cNvPr>
          <p:cNvSpPr>
            <a:spLocks/>
          </p:cNvSpPr>
          <p:nvPr/>
        </p:nvSpPr>
        <p:spPr bwMode="auto">
          <a:xfrm>
            <a:off x="6935718" y="4614410"/>
            <a:ext cx="1357313" cy="1790700"/>
          </a:xfrm>
          <a:custGeom>
            <a:avLst/>
            <a:gdLst>
              <a:gd name="T0" fmla="*/ 0 w 855"/>
              <a:gd name="T1" fmla="*/ 1789113 h 1128"/>
              <a:gd name="T2" fmla="*/ 1355725 w 855"/>
              <a:gd name="T3" fmla="*/ 0 h 1128"/>
              <a:gd name="T4" fmla="*/ 0 w 855"/>
              <a:gd name="T5" fmla="*/ 1789113 h 112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855" h="1128">
                <a:moveTo>
                  <a:pt x="0" y="1127"/>
                </a:moveTo>
                <a:lnTo>
                  <a:pt x="854" y="0"/>
                </a:lnTo>
                <a:lnTo>
                  <a:pt x="0" y="1127"/>
                </a:lnTo>
              </a:path>
            </a:pathLst>
          </a:custGeom>
          <a:solidFill>
            <a:srgbClr val="D90000"/>
          </a:solidFill>
          <a:ln w="12700" cap="rnd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F0ECAB1A-C3C2-E045-A151-60F26FA3F81C}"/>
              </a:ext>
            </a:extLst>
          </p:cNvPr>
          <p:cNvSpPr>
            <a:spLocks/>
          </p:cNvSpPr>
          <p:nvPr/>
        </p:nvSpPr>
        <p:spPr bwMode="auto">
          <a:xfrm>
            <a:off x="6910318" y="4595360"/>
            <a:ext cx="1406525" cy="1828800"/>
          </a:xfrm>
          <a:custGeom>
            <a:avLst/>
            <a:gdLst>
              <a:gd name="T0" fmla="*/ 1379538 w 886"/>
              <a:gd name="T1" fmla="*/ 19050 h 1152"/>
              <a:gd name="T2" fmla="*/ 1355725 w 886"/>
              <a:gd name="T3" fmla="*/ 0 h 1152"/>
              <a:gd name="T4" fmla="*/ 0 w 886"/>
              <a:gd name="T5" fmla="*/ 1789113 h 1152"/>
              <a:gd name="T6" fmla="*/ 49213 w 886"/>
              <a:gd name="T7" fmla="*/ 1827213 h 1152"/>
              <a:gd name="T8" fmla="*/ 1404938 w 886"/>
              <a:gd name="T9" fmla="*/ 38100 h 1152"/>
              <a:gd name="T10" fmla="*/ 1379538 w 886"/>
              <a:gd name="T11" fmla="*/ 19050 h 115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886" h="1152">
                <a:moveTo>
                  <a:pt x="869" y="12"/>
                </a:moveTo>
                <a:lnTo>
                  <a:pt x="854" y="0"/>
                </a:lnTo>
                <a:lnTo>
                  <a:pt x="0" y="1127"/>
                </a:lnTo>
                <a:lnTo>
                  <a:pt x="31" y="1151"/>
                </a:lnTo>
                <a:lnTo>
                  <a:pt x="885" y="24"/>
                </a:lnTo>
                <a:lnTo>
                  <a:pt x="869" y="12"/>
                </a:lnTo>
              </a:path>
            </a:pathLst>
          </a:custGeom>
          <a:solidFill>
            <a:srgbClr val="D90000"/>
          </a:solidFill>
          <a:ln w="12700" cap="rnd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5BF2D22B-AF9C-914B-9E22-6301FF31C294}"/>
              </a:ext>
            </a:extLst>
          </p:cNvPr>
          <p:cNvSpPr>
            <a:spLocks/>
          </p:cNvSpPr>
          <p:nvPr/>
        </p:nvSpPr>
        <p:spPr bwMode="auto">
          <a:xfrm>
            <a:off x="8169206" y="4425498"/>
            <a:ext cx="250825" cy="309562"/>
          </a:xfrm>
          <a:custGeom>
            <a:avLst/>
            <a:gdLst>
              <a:gd name="T0" fmla="*/ 106363 w 158"/>
              <a:gd name="T1" fmla="*/ 209550 h 195"/>
              <a:gd name="T2" fmla="*/ 0 w 158"/>
              <a:gd name="T3" fmla="*/ 204787 h 195"/>
              <a:gd name="T4" fmla="*/ 0 w 158"/>
              <a:gd name="T5" fmla="*/ 200025 h 195"/>
              <a:gd name="T6" fmla="*/ 133350 w 158"/>
              <a:gd name="T7" fmla="*/ 111125 h 195"/>
              <a:gd name="T8" fmla="*/ 147638 w 158"/>
              <a:gd name="T9" fmla="*/ 96837 h 195"/>
              <a:gd name="T10" fmla="*/ 161925 w 158"/>
              <a:gd name="T11" fmla="*/ 84137 h 195"/>
              <a:gd name="T12" fmla="*/ 176213 w 158"/>
              <a:gd name="T13" fmla="*/ 69850 h 195"/>
              <a:gd name="T14" fmla="*/ 190500 w 158"/>
              <a:gd name="T15" fmla="*/ 55562 h 195"/>
              <a:gd name="T16" fmla="*/ 206375 w 158"/>
              <a:gd name="T17" fmla="*/ 42862 h 195"/>
              <a:gd name="T18" fmla="*/ 220663 w 158"/>
              <a:gd name="T19" fmla="*/ 28575 h 195"/>
              <a:gd name="T20" fmla="*/ 233363 w 158"/>
              <a:gd name="T21" fmla="*/ 14287 h 195"/>
              <a:gd name="T22" fmla="*/ 249238 w 158"/>
              <a:gd name="T23" fmla="*/ 0 h 195"/>
              <a:gd name="T24" fmla="*/ 244475 w 158"/>
              <a:gd name="T25" fmla="*/ 9525 h 195"/>
              <a:gd name="T26" fmla="*/ 241300 w 158"/>
              <a:gd name="T27" fmla="*/ 19050 h 195"/>
              <a:gd name="T28" fmla="*/ 238125 w 158"/>
              <a:gd name="T29" fmla="*/ 28575 h 195"/>
              <a:gd name="T30" fmla="*/ 233363 w 158"/>
              <a:gd name="T31" fmla="*/ 38100 h 195"/>
              <a:gd name="T32" fmla="*/ 230188 w 158"/>
              <a:gd name="T33" fmla="*/ 47625 h 195"/>
              <a:gd name="T34" fmla="*/ 227013 w 158"/>
              <a:gd name="T35" fmla="*/ 57150 h 195"/>
              <a:gd name="T36" fmla="*/ 223838 w 158"/>
              <a:gd name="T37" fmla="*/ 66675 h 195"/>
              <a:gd name="T38" fmla="*/ 219075 w 158"/>
              <a:gd name="T39" fmla="*/ 76200 h 195"/>
              <a:gd name="T40" fmla="*/ 215900 w 158"/>
              <a:gd name="T41" fmla="*/ 84137 h 195"/>
              <a:gd name="T42" fmla="*/ 212725 w 158"/>
              <a:gd name="T43" fmla="*/ 93662 h 195"/>
              <a:gd name="T44" fmla="*/ 207963 w 158"/>
              <a:gd name="T45" fmla="*/ 103187 h 195"/>
              <a:gd name="T46" fmla="*/ 204788 w 158"/>
              <a:gd name="T47" fmla="*/ 112712 h 195"/>
              <a:gd name="T48" fmla="*/ 201613 w 158"/>
              <a:gd name="T49" fmla="*/ 122237 h 195"/>
              <a:gd name="T50" fmla="*/ 196850 w 158"/>
              <a:gd name="T51" fmla="*/ 131762 h 195"/>
              <a:gd name="T52" fmla="*/ 193675 w 158"/>
              <a:gd name="T53" fmla="*/ 139700 h 195"/>
              <a:gd name="T54" fmla="*/ 190500 w 158"/>
              <a:gd name="T55" fmla="*/ 149225 h 195"/>
              <a:gd name="T56" fmla="*/ 155575 w 158"/>
              <a:gd name="T57" fmla="*/ 306387 h 195"/>
              <a:gd name="T58" fmla="*/ 152400 w 158"/>
              <a:gd name="T59" fmla="*/ 307975 h 195"/>
              <a:gd name="T60" fmla="*/ 106363 w 158"/>
              <a:gd name="T61" fmla="*/ 209550 h 195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58" h="195">
                <a:moveTo>
                  <a:pt x="67" y="132"/>
                </a:moveTo>
                <a:lnTo>
                  <a:pt x="0" y="129"/>
                </a:lnTo>
                <a:lnTo>
                  <a:pt x="0" y="126"/>
                </a:lnTo>
                <a:lnTo>
                  <a:pt x="84" y="70"/>
                </a:lnTo>
                <a:lnTo>
                  <a:pt x="93" y="61"/>
                </a:lnTo>
                <a:lnTo>
                  <a:pt x="102" y="53"/>
                </a:lnTo>
                <a:lnTo>
                  <a:pt x="111" y="44"/>
                </a:lnTo>
                <a:lnTo>
                  <a:pt x="120" y="35"/>
                </a:lnTo>
                <a:lnTo>
                  <a:pt x="130" y="27"/>
                </a:lnTo>
                <a:lnTo>
                  <a:pt x="139" y="18"/>
                </a:lnTo>
                <a:lnTo>
                  <a:pt x="147" y="9"/>
                </a:lnTo>
                <a:lnTo>
                  <a:pt x="157" y="0"/>
                </a:lnTo>
                <a:lnTo>
                  <a:pt x="154" y="6"/>
                </a:lnTo>
                <a:lnTo>
                  <a:pt x="152" y="12"/>
                </a:lnTo>
                <a:lnTo>
                  <a:pt x="150" y="18"/>
                </a:lnTo>
                <a:lnTo>
                  <a:pt x="147" y="24"/>
                </a:lnTo>
                <a:lnTo>
                  <a:pt x="145" y="30"/>
                </a:lnTo>
                <a:lnTo>
                  <a:pt x="143" y="36"/>
                </a:lnTo>
                <a:lnTo>
                  <a:pt x="141" y="42"/>
                </a:lnTo>
                <a:lnTo>
                  <a:pt x="138" y="48"/>
                </a:lnTo>
                <a:lnTo>
                  <a:pt x="136" y="53"/>
                </a:lnTo>
                <a:lnTo>
                  <a:pt x="134" y="59"/>
                </a:lnTo>
                <a:lnTo>
                  <a:pt x="131" y="65"/>
                </a:lnTo>
                <a:lnTo>
                  <a:pt x="129" y="71"/>
                </a:lnTo>
                <a:lnTo>
                  <a:pt x="127" y="77"/>
                </a:lnTo>
                <a:lnTo>
                  <a:pt x="124" y="83"/>
                </a:lnTo>
                <a:lnTo>
                  <a:pt x="122" y="88"/>
                </a:lnTo>
                <a:lnTo>
                  <a:pt x="120" y="94"/>
                </a:lnTo>
                <a:lnTo>
                  <a:pt x="98" y="193"/>
                </a:lnTo>
                <a:lnTo>
                  <a:pt x="96" y="194"/>
                </a:lnTo>
                <a:lnTo>
                  <a:pt x="67" y="132"/>
                </a:lnTo>
              </a:path>
            </a:pathLst>
          </a:custGeom>
          <a:solidFill>
            <a:srgbClr val="D90000"/>
          </a:solidFill>
          <a:ln w="12700" cap="rnd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8F6B85D2-5CCD-394C-BA30-11DF42DC784A}"/>
              </a:ext>
            </a:extLst>
          </p:cNvPr>
          <p:cNvSpPr>
            <a:spLocks/>
          </p:cNvSpPr>
          <p:nvPr/>
        </p:nvSpPr>
        <p:spPr bwMode="auto">
          <a:xfrm>
            <a:off x="2184331" y="4765223"/>
            <a:ext cx="1285875" cy="423862"/>
          </a:xfrm>
          <a:custGeom>
            <a:avLst/>
            <a:gdLst>
              <a:gd name="T0" fmla="*/ 708025 w 810"/>
              <a:gd name="T1" fmla="*/ 420687 h 267"/>
              <a:gd name="T2" fmla="*/ 803275 w 810"/>
              <a:gd name="T3" fmla="*/ 415925 h 267"/>
              <a:gd name="T4" fmla="*/ 892175 w 810"/>
              <a:gd name="T5" fmla="*/ 404812 h 267"/>
              <a:gd name="T6" fmla="*/ 976313 w 810"/>
              <a:gd name="T7" fmla="*/ 390525 h 267"/>
              <a:gd name="T8" fmla="*/ 1050925 w 810"/>
              <a:gd name="T9" fmla="*/ 373062 h 267"/>
              <a:gd name="T10" fmla="*/ 1117600 w 810"/>
              <a:gd name="T11" fmla="*/ 352425 h 267"/>
              <a:gd name="T12" fmla="*/ 1174750 w 810"/>
              <a:gd name="T13" fmla="*/ 328612 h 267"/>
              <a:gd name="T14" fmla="*/ 1220788 w 810"/>
              <a:gd name="T15" fmla="*/ 301625 h 267"/>
              <a:gd name="T16" fmla="*/ 1255713 w 810"/>
              <a:gd name="T17" fmla="*/ 273050 h 267"/>
              <a:gd name="T18" fmla="*/ 1276350 w 810"/>
              <a:gd name="T19" fmla="*/ 242887 h 267"/>
              <a:gd name="T20" fmla="*/ 1284288 w 810"/>
              <a:gd name="T21" fmla="*/ 211137 h 267"/>
              <a:gd name="T22" fmla="*/ 1276350 w 810"/>
              <a:gd name="T23" fmla="*/ 177800 h 267"/>
              <a:gd name="T24" fmla="*/ 1255713 w 810"/>
              <a:gd name="T25" fmla="*/ 147637 h 267"/>
              <a:gd name="T26" fmla="*/ 1220788 w 810"/>
              <a:gd name="T27" fmla="*/ 119062 h 267"/>
              <a:gd name="T28" fmla="*/ 1174750 w 810"/>
              <a:gd name="T29" fmla="*/ 92075 h 267"/>
              <a:gd name="T30" fmla="*/ 1117600 w 810"/>
              <a:gd name="T31" fmla="*/ 68262 h 267"/>
              <a:gd name="T32" fmla="*/ 1050925 w 810"/>
              <a:gd name="T33" fmla="*/ 47625 h 267"/>
              <a:gd name="T34" fmla="*/ 976313 w 810"/>
              <a:gd name="T35" fmla="*/ 30162 h 267"/>
              <a:gd name="T36" fmla="*/ 892175 w 810"/>
              <a:gd name="T37" fmla="*/ 15875 h 267"/>
              <a:gd name="T38" fmla="*/ 803275 w 810"/>
              <a:gd name="T39" fmla="*/ 6350 h 267"/>
              <a:gd name="T40" fmla="*/ 708025 w 810"/>
              <a:gd name="T41" fmla="*/ 0 h 267"/>
              <a:gd name="T42" fmla="*/ 609600 w 810"/>
              <a:gd name="T43" fmla="*/ 0 h 267"/>
              <a:gd name="T44" fmla="*/ 512763 w 810"/>
              <a:gd name="T45" fmla="*/ 3175 h 267"/>
              <a:gd name="T46" fmla="*/ 422275 w 810"/>
              <a:gd name="T47" fmla="*/ 12700 h 267"/>
              <a:gd name="T48" fmla="*/ 336550 w 810"/>
              <a:gd name="T49" fmla="*/ 25400 h 267"/>
              <a:gd name="T50" fmla="*/ 257175 w 810"/>
              <a:gd name="T51" fmla="*/ 41275 h 267"/>
              <a:gd name="T52" fmla="*/ 188913 w 810"/>
              <a:gd name="T53" fmla="*/ 60325 h 267"/>
              <a:gd name="T54" fmla="*/ 128588 w 810"/>
              <a:gd name="T55" fmla="*/ 84137 h 267"/>
              <a:gd name="T56" fmla="*/ 77788 w 810"/>
              <a:gd name="T57" fmla="*/ 109537 h 267"/>
              <a:gd name="T58" fmla="*/ 39688 w 810"/>
              <a:gd name="T59" fmla="*/ 138112 h 267"/>
              <a:gd name="T60" fmla="*/ 12700 w 810"/>
              <a:gd name="T61" fmla="*/ 168275 h 267"/>
              <a:gd name="T62" fmla="*/ 1588 w 810"/>
              <a:gd name="T63" fmla="*/ 200025 h 267"/>
              <a:gd name="T64" fmla="*/ 3175 w 810"/>
              <a:gd name="T65" fmla="*/ 231775 h 267"/>
              <a:gd name="T66" fmla="*/ 20638 w 810"/>
              <a:gd name="T67" fmla="*/ 263525 h 267"/>
              <a:gd name="T68" fmla="*/ 50800 w 810"/>
              <a:gd name="T69" fmla="*/ 293687 h 267"/>
              <a:gd name="T70" fmla="*/ 93663 w 810"/>
              <a:gd name="T71" fmla="*/ 320675 h 267"/>
              <a:gd name="T72" fmla="*/ 147638 w 810"/>
              <a:gd name="T73" fmla="*/ 344487 h 267"/>
              <a:gd name="T74" fmla="*/ 209550 w 810"/>
              <a:gd name="T75" fmla="*/ 366712 h 267"/>
              <a:gd name="T76" fmla="*/ 284163 w 810"/>
              <a:gd name="T77" fmla="*/ 385762 h 267"/>
              <a:gd name="T78" fmla="*/ 363538 w 810"/>
              <a:gd name="T79" fmla="*/ 400050 h 267"/>
              <a:gd name="T80" fmla="*/ 452438 w 810"/>
              <a:gd name="T81" fmla="*/ 412750 h 267"/>
              <a:gd name="T82" fmla="*/ 544513 w 810"/>
              <a:gd name="T83" fmla="*/ 419100 h 267"/>
              <a:gd name="T84" fmla="*/ 642938 w 810"/>
              <a:gd name="T85" fmla="*/ 422275 h 267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810" h="267">
                <a:moveTo>
                  <a:pt x="405" y="266"/>
                </a:moveTo>
                <a:lnTo>
                  <a:pt x="426" y="266"/>
                </a:lnTo>
                <a:lnTo>
                  <a:pt x="446" y="265"/>
                </a:lnTo>
                <a:lnTo>
                  <a:pt x="467" y="264"/>
                </a:lnTo>
                <a:lnTo>
                  <a:pt x="487" y="263"/>
                </a:lnTo>
                <a:lnTo>
                  <a:pt x="506" y="262"/>
                </a:lnTo>
                <a:lnTo>
                  <a:pt x="525" y="260"/>
                </a:lnTo>
                <a:lnTo>
                  <a:pt x="544" y="258"/>
                </a:lnTo>
                <a:lnTo>
                  <a:pt x="562" y="255"/>
                </a:lnTo>
                <a:lnTo>
                  <a:pt x="580" y="252"/>
                </a:lnTo>
                <a:lnTo>
                  <a:pt x="598" y="250"/>
                </a:lnTo>
                <a:lnTo>
                  <a:pt x="615" y="246"/>
                </a:lnTo>
                <a:lnTo>
                  <a:pt x="631" y="243"/>
                </a:lnTo>
                <a:lnTo>
                  <a:pt x="647" y="239"/>
                </a:lnTo>
                <a:lnTo>
                  <a:pt x="662" y="235"/>
                </a:lnTo>
                <a:lnTo>
                  <a:pt x="677" y="231"/>
                </a:lnTo>
                <a:lnTo>
                  <a:pt x="691" y="227"/>
                </a:lnTo>
                <a:lnTo>
                  <a:pt x="704" y="222"/>
                </a:lnTo>
                <a:lnTo>
                  <a:pt x="717" y="217"/>
                </a:lnTo>
                <a:lnTo>
                  <a:pt x="729" y="212"/>
                </a:lnTo>
                <a:lnTo>
                  <a:pt x="740" y="207"/>
                </a:lnTo>
                <a:lnTo>
                  <a:pt x="751" y="202"/>
                </a:lnTo>
                <a:lnTo>
                  <a:pt x="760" y="196"/>
                </a:lnTo>
                <a:lnTo>
                  <a:pt x="769" y="190"/>
                </a:lnTo>
                <a:lnTo>
                  <a:pt x="777" y="185"/>
                </a:lnTo>
                <a:lnTo>
                  <a:pt x="785" y="178"/>
                </a:lnTo>
                <a:lnTo>
                  <a:pt x="791" y="172"/>
                </a:lnTo>
                <a:lnTo>
                  <a:pt x="796" y="166"/>
                </a:lnTo>
                <a:lnTo>
                  <a:pt x="801" y="159"/>
                </a:lnTo>
                <a:lnTo>
                  <a:pt x="804" y="153"/>
                </a:lnTo>
                <a:lnTo>
                  <a:pt x="806" y="146"/>
                </a:lnTo>
                <a:lnTo>
                  <a:pt x="808" y="140"/>
                </a:lnTo>
                <a:lnTo>
                  <a:pt x="809" y="133"/>
                </a:lnTo>
                <a:lnTo>
                  <a:pt x="808" y="126"/>
                </a:lnTo>
                <a:lnTo>
                  <a:pt x="806" y="119"/>
                </a:lnTo>
                <a:lnTo>
                  <a:pt x="804" y="112"/>
                </a:lnTo>
                <a:lnTo>
                  <a:pt x="801" y="106"/>
                </a:lnTo>
                <a:lnTo>
                  <a:pt x="796" y="99"/>
                </a:lnTo>
                <a:lnTo>
                  <a:pt x="791" y="93"/>
                </a:lnTo>
                <a:lnTo>
                  <a:pt x="785" y="87"/>
                </a:lnTo>
                <a:lnTo>
                  <a:pt x="777" y="81"/>
                </a:lnTo>
                <a:lnTo>
                  <a:pt x="769" y="75"/>
                </a:lnTo>
                <a:lnTo>
                  <a:pt x="760" y="69"/>
                </a:lnTo>
                <a:lnTo>
                  <a:pt x="751" y="64"/>
                </a:lnTo>
                <a:lnTo>
                  <a:pt x="740" y="58"/>
                </a:lnTo>
                <a:lnTo>
                  <a:pt x="729" y="53"/>
                </a:lnTo>
                <a:lnTo>
                  <a:pt x="717" y="48"/>
                </a:lnTo>
                <a:lnTo>
                  <a:pt x="704" y="43"/>
                </a:lnTo>
                <a:lnTo>
                  <a:pt x="691" y="38"/>
                </a:lnTo>
                <a:lnTo>
                  <a:pt x="677" y="34"/>
                </a:lnTo>
                <a:lnTo>
                  <a:pt x="662" y="30"/>
                </a:lnTo>
                <a:lnTo>
                  <a:pt x="647" y="26"/>
                </a:lnTo>
                <a:lnTo>
                  <a:pt x="631" y="22"/>
                </a:lnTo>
                <a:lnTo>
                  <a:pt x="615" y="19"/>
                </a:lnTo>
                <a:lnTo>
                  <a:pt x="598" y="16"/>
                </a:lnTo>
                <a:lnTo>
                  <a:pt x="580" y="13"/>
                </a:lnTo>
                <a:lnTo>
                  <a:pt x="562" y="10"/>
                </a:lnTo>
                <a:lnTo>
                  <a:pt x="544" y="8"/>
                </a:lnTo>
                <a:lnTo>
                  <a:pt x="525" y="5"/>
                </a:lnTo>
                <a:lnTo>
                  <a:pt x="506" y="4"/>
                </a:lnTo>
                <a:lnTo>
                  <a:pt x="487" y="2"/>
                </a:lnTo>
                <a:lnTo>
                  <a:pt x="467" y="1"/>
                </a:lnTo>
                <a:lnTo>
                  <a:pt x="446" y="0"/>
                </a:lnTo>
                <a:lnTo>
                  <a:pt x="426" y="0"/>
                </a:lnTo>
                <a:lnTo>
                  <a:pt x="405" y="0"/>
                </a:lnTo>
                <a:lnTo>
                  <a:pt x="384" y="0"/>
                </a:lnTo>
                <a:lnTo>
                  <a:pt x="363" y="0"/>
                </a:lnTo>
                <a:lnTo>
                  <a:pt x="343" y="1"/>
                </a:lnTo>
                <a:lnTo>
                  <a:pt x="323" y="2"/>
                </a:lnTo>
                <a:lnTo>
                  <a:pt x="304" y="4"/>
                </a:lnTo>
                <a:lnTo>
                  <a:pt x="285" y="5"/>
                </a:lnTo>
                <a:lnTo>
                  <a:pt x="266" y="8"/>
                </a:lnTo>
                <a:lnTo>
                  <a:pt x="247" y="10"/>
                </a:lnTo>
                <a:lnTo>
                  <a:pt x="229" y="13"/>
                </a:lnTo>
                <a:lnTo>
                  <a:pt x="212" y="16"/>
                </a:lnTo>
                <a:lnTo>
                  <a:pt x="195" y="19"/>
                </a:lnTo>
                <a:lnTo>
                  <a:pt x="179" y="22"/>
                </a:lnTo>
                <a:lnTo>
                  <a:pt x="162" y="26"/>
                </a:lnTo>
                <a:lnTo>
                  <a:pt x="147" y="30"/>
                </a:lnTo>
                <a:lnTo>
                  <a:pt x="132" y="34"/>
                </a:lnTo>
                <a:lnTo>
                  <a:pt x="119" y="38"/>
                </a:lnTo>
                <a:lnTo>
                  <a:pt x="105" y="43"/>
                </a:lnTo>
                <a:lnTo>
                  <a:pt x="93" y="48"/>
                </a:lnTo>
                <a:lnTo>
                  <a:pt x="81" y="53"/>
                </a:lnTo>
                <a:lnTo>
                  <a:pt x="69" y="58"/>
                </a:lnTo>
                <a:lnTo>
                  <a:pt x="59" y="64"/>
                </a:lnTo>
                <a:lnTo>
                  <a:pt x="49" y="69"/>
                </a:lnTo>
                <a:lnTo>
                  <a:pt x="40" y="75"/>
                </a:lnTo>
                <a:lnTo>
                  <a:pt x="32" y="81"/>
                </a:lnTo>
                <a:lnTo>
                  <a:pt x="25" y="87"/>
                </a:lnTo>
                <a:lnTo>
                  <a:pt x="18" y="93"/>
                </a:lnTo>
                <a:lnTo>
                  <a:pt x="13" y="99"/>
                </a:lnTo>
                <a:lnTo>
                  <a:pt x="8" y="106"/>
                </a:lnTo>
                <a:lnTo>
                  <a:pt x="5" y="112"/>
                </a:lnTo>
                <a:lnTo>
                  <a:pt x="2" y="119"/>
                </a:lnTo>
                <a:lnTo>
                  <a:pt x="1" y="126"/>
                </a:lnTo>
                <a:lnTo>
                  <a:pt x="0" y="133"/>
                </a:lnTo>
                <a:lnTo>
                  <a:pt x="1" y="140"/>
                </a:lnTo>
                <a:lnTo>
                  <a:pt x="2" y="146"/>
                </a:lnTo>
                <a:lnTo>
                  <a:pt x="5" y="153"/>
                </a:lnTo>
                <a:lnTo>
                  <a:pt x="8" y="159"/>
                </a:lnTo>
                <a:lnTo>
                  <a:pt x="13" y="166"/>
                </a:lnTo>
                <a:lnTo>
                  <a:pt x="18" y="172"/>
                </a:lnTo>
                <a:lnTo>
                  <a:pt x="25" y="178"/>
                </a:lnTo>
                <a:lnTo>
                  <a:pt x="32" y="185"/>
                </a:lnTo>
                <a:lnTo>
                  <a:pt x="40" y="190"/>
                </a:lnTo>
                <a:lnTo>
                  <a:pt x="49" y="196"/>
                </a:lnTo>
                <a:lnTo>
                  <a:pt x="59" y="202"/>
                </a:lnTo>
                <a:lnTo>
                  <a:pt x="69" y="207"/>
                </a:lnTo>
                <a:lnTo>
                  <a:pt x="81" y="212"/>
                </a:lnTo>
                <a:lnTo>
                  <a:pt x="93" y="217"/>
                </a:lnTo>
                <a:lnTo>
                  <a:pt x="105" y="222"/>
                </a:lnTo>
                <a:lnTo>
                  <a:pt x="119" y="227"/>
                </a:lnTo>
                <a:lnTo>
                  <a:pt x="132" y="231"/>
                </a:lnTo>
                <a:lnTo>
                  <a:pt x="147" y="235"/>
                </a:lnTo>
                <a:lnTo>
                  <a:pt x="162" y="239"/>
                </a:lnTo>
                <a:lnTo>
                  <a:pt x="179" y="243"/>
                </a:lnTo>
                <a:lnTo>
                  <a:pt x="195" y="246"/>
                </a:lnTo>
                <a:lnTo>
                  <a:pt x="212" y="250"/>
                </a:lnTo>
                <a:lnTo>
                  <a:pt x="229" y="252"/>
                </a:lnTo>
                <a:lnTo>
                  <a:pt x="247" y="255"/>
                </a:lnTo>
                <a:lnTo>
                  <a:pt x="266" y="258"/>
                </a:lnTo>
                <a:lnTo>
                  <a:pt x="285" y="260"/>
                </a:lnTo>
                <a:lnTo>
                  <a:pt x="304" y="262"/>
                </a:lnTo>
                <a:lnTo>
                  <a:pt x="323" y="263"/>
                </a:lnTo>
                <a:lnTo>
                  <a:pt x="343" y="264"/>
                </a:lnTo>
                <a:lnTo>
                  <a:pt x="363" y="265"/>
                </a:lnTo>
                <a:lnTo>
                  <a:pt x="384" y="266"/>
                </a:lnTo>
                <a:lnTo>
                  <a:pt x="405" y="266"/>
                </a:lnTo>
              </a:path>
            </a:pathLst>
          </a:custGeom>
          <a:solidFill>
            <a:srgbClr val="7FFFBA"/>
          </a:solidFill>
          <a:ln w="12700" cap="rnd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8690190E-3CBE-F842-8209-C44E37659467}"/>
              </a:ext>
            </a:extLst>
          </p:cNvPr>
          <p:cNvSpPr>
            <a:spLocks/>
          </p:cNvSpPr>
          <p:nvPr/>
        </p:nvSpPr>
        <p:spPr bwMode="auto">
          <a:xfrm>
            <a:off x="3579743" y="4762048"/>
            <a:ext cx="1287463" cy="422275"/>
          </a:xfrm>
          <a:custGeom>
            <a:avLst/>
            <a:gdLst>
              <a:gd name="T0" fmla="*/ 708025 w 811"/>
              <a:gd name="T1" fmla="*/ 420688 h 266"/>
              <a:gd name="T2" fmla="*/ 803275 w 811"/>
              <a:gd name="T3" fmla="*/ 414338 h 266"/>
              <a:gd name="T4" fmla="*/ 892175 w 811"/>
              <a:gd name="T5" fmla="*/ 404813 h 266"/>
              <a:gd name="T6" fmla="*/ 974725 w 811"/>
              <a:gd name="T7" fmla="*/ 390525 h 266"/>
              <a:gd name="T8" fmla="*/ 1050925 w 811"/>
              <a:gd name="T9" fmla="*/ 373063 h 266"/>
              <a:gd name="T10" fmla="*/ 1117600 w 811"/>
              <a:gd name="T11" fmla="*/ 352425 h 266"/>
              <a:gd name="T12" fmla="*/ 1174750 w 811"/>
              <a:gd name="T13" fmla="*/ 328613 h 266"/>
              <a:gd name="T14" fmla="*/ 1222375 w 811"/>
              <a:gd name="T15" fmla="*/ 301625 h 266"/>
              <a:gd name="T16" fmla="*/ 1255713 w 811"/>
              <a:gd name="T17" fmla="*/ 273050 h 266"/>
              <a:gd name="T18" fmla="*/ 1277938 w 811"/>
              <a:gd name="T19" fmla="*/ 242888 h 266"/>
              <a:gd name="T20" fmla="*/ 1285875 w 811"/>
              <a:gd name="T21" fmla="*/ 211138 h 266"/>
              <a:gd name="T22" fmla="*/ 1277938 w 811"/>
              <a:gd name="T23" fmla="*/ 179388 h 266"/>
              <a:gd name="T24" fmla="*/ 1255713 w 811"/>
              <a:gd name="T25" fmla="*/ 147638 h 266"/>
              <a:gd name="T26" fmla="*/ 1222375 w 811"/>
              <a:gd name="T27" fmla="*/ 119063 h 266"/>
              <a:gd name="T28" fmla="*/ 1174750 w 811"/>
              <a:gd name="T29" fmla="*/ 93663 h 266"/>
              <a:gd name="T30" fmla="*/ 1117600 w 811"/>
              <a:gd name="T31" fmla="*/ 69850 h 266"/>
              <a:gd name="T32" fmla="*/ 1050925 w 811"/>
              <a:gd name="T33" fmla="*/ 47625 h 266"/>
              <a:gd name="T34" fmla="*/ 974725 w 811"/>
              <a:gd name="T35" fmla="*/ 30163 h 266"/>
              <a:gd name="T36" fmla="*/ 892175 w 811"/>
              <a:gd name="T37" fmla="*/ 15875 h 266"/>
              <a:gd name="T38" fmla="*/ 803275 w 811"/>
              <a:gd name="T39" fmla="*/ 6350 h 266"/>
              <a:gd name="T40" fmla="*/ 708025 w 811"/>
              <a:gd name="T41" fmla="*/ 0 h 266"/>
              <a:gd name="T42" fmla="*/ 609600 w 811"/>
              <a:gd name="T43" fmla="*/ 0 h 266"/>
              <a:gd name="T44" fmla="*/ 512763 w 811"/>
              <a:gd name="T45" fmla="*/ 4763 h 266"/>
              <a:gd name="T46" fmla="*/ 422275 w 811"/>
              <a:gd name="T47" fmla="*/ 12700 h 266"/>
              <a:gd name="T48" fmla="*/ 336550 w 811"/>
              <a:gd name="T49" fmla="*/ 25400 h 266"/>
              <a:gd name="T50" fmla="*/ 258763 w 811"/>
              <a:gd name="T51" fmla="*/ 41275 h 266"/>
              <a:gd name="T52" fmla="*/ 188913 w 811"/>
              <a:gd name="T53" fmla="*/ 60325 h 266"/>
              <a:gd name="T54" fmla="*/ 127000 w 811"/>
              <a:gd name="T55" fmla="*/ 84138 h 266"/>
              <a:gd name="T56" fmla="*/ 77788 w 811"/>
              <a:gd name="T57" fmla="*/ 109538 h 266"/>
              <a:gd name="T58" fmla="*/ 39688 w 811"/>
              <a:gd name="T59" fmla="*/ 138113 h 266"/>
              <a:gd name="T60" fmla="*/ 12700 w 811"/>
              <a:gd name="T61" fmla="*/ 168275 h 266"/>
              <a:gd name="T62" fmla="*/ 1588 w 811"/>
              <a:gd name="T63" fmla="*/ 200025 h 266"/>
              <a:gd name="T64" fmla="*/ 3175 w 811"/>
              <a:gd name="T65" fmla="*/ 233363 h 266"/>
              <a:gd name="T66" fmla="*/ 20638 w 811"/>
              <a:gd name="T67" fmla="*/ 263525 h 266"/>
              <a:gd name="T68" fmla="*/ 50800 w 811"/>
              <a:gd name="T69" fmla="*/ 293688 h 266"/>
              <a:gd name="T70" fmla="*/ 93663 w 811"/>
              <a:gd name="T71" fmla="*/ 319088 h 266"/>
              <a:gd name="T72" fmla="*/ 146050 w 811"/>
              <a:gd name="T73" fmla="*/ 344488 h 266"/>
              <a:gd name="T74" fmla="*/ 211138 w 811"/>
              <a:gd name="T75" fmla="*/ 366713 h 266"/>
              <a:gd name="T76" fmla="*/ 282575 w 811"/>
              <a:gd name="T77" fmla="*/ 385763 h 266"/>
              <a:gd name="T78" fmla="*/ 363538 w 811"/>
              <a:gd name="T79" fmla="*/ 400050 h 266"/>
              <a:gd name="T80" fmla="*/ 450850 w 811"/>
              <a:gd name="T81" fmla="*/ 412750 h 266"/>
              <a:gd name="T82" fmla="*/ 544513 w 811"/>
              <a:gd name="T83" fmla="*/ 419100 h 266"/>
              <a:gd name="T84" fmla="*/ 642938 w 811"/>
              <a:gd name="T85" fmla="*/ 420688 h 26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811" h="266">
                <a:moveTo>
                  <a:pt x="405" y="265"/>
                </a:moveTo>
                <a:lnTo>
                  <a:pt x="425" y="265"/>
                </a:lnTo>
                <a:lnTo>
                  <a:pt x="446" y="265"/>
                </a:lnTo>
                <a:lnTo>
                  <a:pt x="466" y="264"/>
                </a:lnTo>
                <a:lnTo>
                  <a:pt x="486" y="262"/>
                </a:lnTo>
                <a:lnTo>
                  <a:pt x="506" y="261"/>
                </a:lnTo>
                <a:lnTo>
                  <a:pt x="525" y="260"/>
                </a:lnTo>
                <a:lnTo>
                  <a:pt x="544" y="257"/>
                </a:lnTo>
                <a:lnTo>
                  <a:pt x="562" y="255"/>
                </a:lnTo>
                <a:lnTo>
                  <a:pt x="580" y="252"/>
                </a:lnTo>
                <a:lnTo>
                  <a:pt x="598" y="249"/>
                </a:lnTo>
                <a:lnTo>
                  <a:pt x="614" y="246"/>
                </a:lnTo>
                <a:lnTo>
                  <a:pt x="631" y="243"/>
                </a:lnTo>
                <a:lnTo>
                  <a:pt x="647" y="239"/>
                </a:lnTo>
                <a:lnTo>
                  <a:pt x="662" y="235"/>
                </a:lnTo>
                <a:lnTo>
                  <a:pt x="677" y="231"/>
                </a:lnTo>
                <a:lnTo>
                  <a:pt x="691" y="227"/>
                </a:lnTo>
                <a:lnTo>
                  <a:pt x="704" y="222"/>
                </a:lnTo>
                <a:lnTo>
                  <a:pt x="717" y="217"/>
                </a:lnTo>
                <a:lnTo>
                  <a:pt x="729" y="212"/>
                </a:lnTo>
                <a:lnTo>
                  <a:pt x="740" y="207"/>
                </a:lnTo>
                <a:lnTo>
                  <a:pt x="751" y="201"/>
                </a:lnTo>
                <a:lnTo>
                  <a:pt x="761" y="196"/>
                </a:lnTo>
                <a:lnTo>
                  <a:pt x="770" y="190"/>
                </a:lnTo>
                <a:lnTo>
                  <a:pt x="778" y="185"/>
                </a:lnTo>
                <a:lnTo>
                  <a:pt x="785" y="178"/>
                </a:lnTo>
                <a:lnTo>
                  <a:pt x="791" y="172"/>
                </a:lnTo>
                <a:lnTo>
                  <a:pt x="797" y="166"/>
                </a:lnTo>
                <a:lnTo>
                  <a:pt x="801" y="159"/>
                </a:lnTo>
                <a:lnTo>
                  <a:pt x="805" y="153"/>
                </a:lnTo>
                <a:lnTo>
                  <a:pt x="807" y="147"/>
                </a:lnTo>
                <a:lnTo>
                  <a:pt x="809" y="140"/>
                </a:lnTo>
                <a:lnTo>
                  <a:pt x="810" y="133"/>
                </a:lnTo>
                <a:lnTo>
                  <a:pt x="809" y="126"/>
                </a:lnTo>
                <a:lnTo>
                  <a:pt x="807" y="119"/>
                </a:lnTo>
                <a:lnTo>
                  <a:pt x="805" y="113"/>
                </a:lnTo>
                <a:lnTo>
                  <a:pt x="801" y="106"/>
                </a:lnTo>
                <a:lnTo>
                  <a:pt x="797" y="99"/>
                </a:lnTo>
                <a:lnTo>
                  <a:pt x="791" y="93"/>
                </a:lnTo>
                <a:lnTo>
                  <a:pt x="785" y="87"/>
                </a:lnTo>
                <a:lnTo>
                  <a:pt x="778" y="81"/>
                </a:lnTo>
                <a:lnTo>
                  <a:pt x="770" y="75"/>
                </a:lnTo>
                <a:lnTo>
                  <a:pt x="761" y="69"/>
                </a:lnTo>
                <a:lnTo>
                  <a:pt x="751" y="64"/>
                </a:lnTo>
                <a:lnTo>
                  <a:pt x="740" y="59"/>
                </a:lnTo>
                <a:lnTo>
                  <a:pt x="729" y="53"/>
                </a:lnTo>
                <a:lnTo>
                  <a:pt x="717" y="48"/>
                </a:lnTo>
                <a:lnTo>
                  <a:pt x="704" y="44"/>
                </a:lnTo>
                <a:lnTo>
                  <a:pt x="691" y="38"/>
                </a:lnTo>
                <a:lnTo>
                  <a:pt x="677" y="34"/>
                </a:lnTo>
                <a:lnTo>
                  <a:pt x="662" y="30"/>
                </a:lnTo>
                <a:lnTo>
                  <a:pt x="647" y="26"/>
                </a:lnTo>
                <a:lnTo>
                  <a:pt x="631" y="22"/>
                </a:lnTo>
                <a:lnTo>
                  <a:pt x="614" y="19"/>
                </a:lnTo>
                <a:lnTo>
                  <a:pt x="598" y="16"/>
                </a:lnTo>
                <a:lnTo>
                  <a:pt x="580" y="13"/>
                </a:lnTo>
                <a:lnTo>
                  <a:pt x="562" y="10"/>
                </a:lnTo>
                <a:lnTo>
                  <a:pt x="544" y="8"/>
                </a:lnTo>
                <a:lnTo>
                  <a:pt x="525" y="6"/>
                </a:lnTo>
                <a:lnTo>
                  <a:pt x="506" y="4"/>
                </a:lnTo>
                <a:lnTo>
                  <a:pt x="486" y="3"/>
                </a:lnTo>
                <a:lnTo>
                  <a:pt x="466" y="1"/>
                </a:lnTo>
                <a:lnTo>
                  <a:pt x="446" y="0"/>
                </a:lnTo>
                <a:lnTo>
                  <a:pt x="425" y="0"/>
                </a:lnTo>
                <a:lnTo>
                  <a:pt x="405" y="0"/>
                </a:lnTo>
                <a:lnTo>
                  <a:pt x="384" y="0"/>
                </a:lnTo>
                <a:lnTo>
                  <a:pt x="363" y="0"/>
                </a:lnTo>
                <a:lnTo>
                  <a:pt x="343" y="1"/>
                </a:lnTo>
                <a:lnTo>
                  <a:pt x="323" y="3"/>
                </a:lnTo>
                <a:lnTo>
                  <a:pt x="303" y="4"/>
                </a:lnTo>
                <a:lnTo>
                  <a:pt x="284" y="6"/>
                </a:lnTo>
                <a:lnTo>
                  <a:pt x="266" y="8"/>
                </a:lnTo>
                <a:lnTo>
                  <a:pt x="247" y="10"/>
                </a:lnTo>
                <a:lnTo>
                  <a:pt x="229" y="13"/>
                </a:lnTo>
                <a:lnTo>
                  <a:pt x="212" y="16"/>
                </a:lnTo>
                <a:lnTo>
                  <a:pt x="195" y="19"/>
                </a:lnTo>
                <a:lnTo>
                  <a:pt x="178" y="22"/>
                </a:lnTo>
                <a:lnTo>
                  <a:pt x="163" y="26"/>
                </a:lnTo>
                <a:lnTo>
                  <a:pt x="147" y="30"/>
                </a:lnTo>
                <a:lnTo>
                  <a:pt x="133" y="34"/>
                </a:lnTo>
                <a:lnTo>
                  <a:pt x="119" y="38"/>
                </a:lnTo>
                <a:lnTo>
                  <a:pt x="105" y="44"/>
                </a:lnTo>
                <a:lnTo>
                  <a:pt x="92" y="48"/>
                </a:lnTo>
                <a:lnTo>
                  <a:pt x="80" y="53"/>
                </a:lnTo>
                <a:lnTo>
                  <a:pt x="69" y="59"/>
                </a:lnTo>
                <a:lnTo>
                  <a:pt x="59" y="64"/>
                </a:lnTo>
                <a:lnTo>
                  <a:pt x="49" y="69"/>
                </a:lnTo>
                <a:lnTo>
                  <a:pt x="40" y="75"/>
                </a:lnTo>
                <a:lnTo>
                  <a:pt x="32" y="81"/>
                </a:lnTo>
                <a:lnTo>
                  <a:pt x="25" y="87"/>
                </a:lnTo>
                <a:lnTo>
                  <a:pt x="19" y="93"/>
                </a:lnTo>
                <a:lnTo>
                  <a:pt x="13" y="99"/>
                </a:lnTo>
                <a:lnTo>
                  <a:pt x="8" y="106"/>
                </a:lnTo>
                <a:lnTo>
                  <a:pt x="5" y="113"/>
                </a:lnTo>
                <a:lnTo>
                  <a:pt x="2" y="119"/>
                </a:lnTo>
                <a:lnTo>
                  <a:pt x="1" y="126"/>
                </a:lnTo>
                <a:lnTo>
                  <a:pt x="0" y="133"/>
                </a:lnTo>
                <a:lnTo>
                  <a:pt x="1" y="140"/>
                </a:lnTo>
                <a:lnTo>
                  <a:pt x="2" y="147"/>
                </a:lnTo>
                <a:lnTo>
                  <a:pt x="5" y="153"/>
                </a:lnTo>
                <a:lnTo>
                  <a:pt x="8" y="159"/>
                </a:lnTo>
                <a:lnTo>
                  <a:pt x="13" y="166"/>
                </a:lnTo>
                <a:lnTo>
                  <a:pt x="19" y="172"/>
                </a:lnTo>
                <a:lnTo>
                  <a:pt x="25" y="178"/>
                </a:lnTo>
                <a:lnTo>
                  <a:pt x="32" y="185"/>
                </a:lnTo>
                <a:lnTo>
                  <a:pt x="40" y="190"/>
                </a:lnTo>
                <a:lnTo>
                  <a:pt x="49" y="196"/>
                </a:lnTo>
                <a:lnTo>
                  <a:pt x="59" y="201"/>
                </a:lnTo>
                <a:lnTo>
                  <a:pt x="69" y="207"/>
                </a:lnTo>
                <a:lnTo>
                  <a:pt x="80" y="212"/>
                </a:lnTo>
                <a:lnTo>
                  <a:pt x="92" y="217"/>
                </a:lnTo>
                <a:lnTo>
                  <a:pt x="105" y="222"/>
                </a:lnTo>
                <a:lnTo>
                  <a:pt x="119" y="227"/>
                </a:lnTo>
                <a:lnTo>
                  <a:pt x="133" y="231"/>
                </a:lnTo>
                <a:lnTo>
                  <a:pt x="147" y="235"/>
                </a:lnTo>
                <a:lnTo>
                  <a:pt x="163" y="239"/>
                </a:lnTo>
                <a:lnTo>
                  <a:pt x="178" y="243"/>
                </a:lnTo>
                <a:lnTo>
                  <a:pt x="195" y="246"/>
                </a:lnTo>
                <a:lnTo>
                  <a:pt x="212" y="249"/>
                </a:lnTo>
                <a:lnTo>
                  <a:pt x="229" y="252"/>
                </a:lnTo>
                <a:lnTo>
                  <a:pt x="247" y="255"/>
                </a:lnTo>
                <a:lnTo>
                  <a:pt x="266" y="257"/>
                </a:lnTo>
                <a:lnTo>
                  <a:pt x="284" y="260"/>
                </a:lnTo>
                <a:lnTo>
                  <a:pt x="303" y="261"/>
                </a:lnTo>
                <a:lnTo>
                  <a:pt x="323" y="262"/>
                </a:lnTo>
                <a:lnTo>
                  <a:pt x="343" y="264"/>
                </a:lnTo>
                <a:lnTo>
                  <a:pt x="363" y="265"/>
                </a:lnTo>
                <a:lnTo>
                  <a:pt x="384" y="265"/>
                </a:lnTo>
                <a:lnTo>
                  <a:pt x="405" y="265"/>
                </a:lnTo>
              </a:path>
            </a:pathLst>
          </a:custGeom>
          <a:solidFill>
            <a:srgbClr val="FFFF99"/>
          </a:solidFill>
          <a:ln w="12700" cap="rnd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A8097333-6322-8A44-A899-F27A862A396D}"/>
              </a:ext>
            </a:extLst>
          </p:cNvPr>
          <p:cNvSpPr>
            <a:spLocks/>
          </p:cNvSpPr>
          <p:nvPr/>
        </p:nvSpPr>
        <p:spPr bwMode="auto">
          <a:xfrm>
            <a:off x="5003731" y="4762048"/>
            <a:ext cx="1287462" cy="422275"/>
          </a:xfrm>
          <a:custGeom>
            <a:avLst/>
            <a:gdLst>
              <a:gd name="T0" fmla="*/ 708025 w 811"/>
              <a:gd name="T1" fmla="*/ 420688 h 266"/>
              <a:gd name="T2" fmla="*/ 803275 w 811"/>
              <a:gd name="T3" fmla="*/ 414338 h 266"/>
              <a:gd name="T4" fmla="*/ 892175 w 811"/>
              <a:gd name="T5" fmla="*/ 404813 h 266"/>
              <a:gd name="T6" fmla="*/ 974725 w 811"/>
              <a:gd name="T7" fmla="*/ 390525 h 266"/>
              <a:gd name="T8" fmla="*/ 1050925 w 811"/>
              <a:gd name="T9" fmla="*/ 373063 h 266"/>
              <a:gd name="T10" fmla="*/ 1117600 w 811"/>
              <a:gd name="T11" fmla="*/ 352425 h 266"/>
              <a:gd name="T12" fmla="*/ 1174750 w 811"/>
              <a:gd name="T13" fmla="*/ 328613 h 266"/>
              <a:gd name="T14" fmla="*/ 1222375 w 811"/>
              <a:gd name="T15" fmla="*/ 301625 h 266"/>
              <a:gd name="T16" fmla="*/ 1255712 w 811"/>
              <a:gd name="T17" fmla="*/ 273050 h 266"/>
              <a:gd name="T18" fmla="*/ 1277937 w 811"/>
              <a:gd name="T19" fmla="*/ 242888 h 266"/>
              <a:gd name="T20" fmla="*/ 1285875 w 811"/>
              <a:gd name="T21" fmla="*/ 211138 h 266"/>
              <a:gd name="T22" fmla="*/ 1277937 w 811"/>
              <a:gd name="T23" fmla="*/ 179388 h 266"/>
              <a:gd name="T24" fmla="*/ 1255712 w 811"/>
              <a:gd name="T25" fmla="*/ 147638 h 266"/>
              <a:gd name="T26" fmla="*/ 1222375 w 811"/>
              <a:gd name="T27" fmla="*/ 119063 h 266"/>
              <a:gd name="T28" fmla="*/ 1174750 w 811"/>
              <a:gd name="T29" fmla="*/ 93663 h 266"/>
              <a:gd name="T30" fmla="*/ 1117600 w 811"/>
              <a:gd name="T31" fmla="*/ 69850 h 266"/>
              <a:gd name="T32" fmla="*/ 1050925 w 811"/>
              <a:gd name="T33" fmla="*/ 47625 h 266"/>
              <a:gd name="T34" fmla="*/ 974725 w 811"/>
              <a:gd name="T35" fmla="*/ 30163 h 266"/>
              <a:gd name="T36" fmla="*/ 892175 w 811"/>
              <a:gd name="T37" fmla="*/ 15875 h 266"/>
              <a:gd name="T38" fmla="*/ 803275 w 811"/>
              <a:gd name="T39" fmla="*/ 6350 h 266"/>
              <a:gd name="T40" fmla="*/ 708025 w 811"/>
              <a:gd name="T41" fmla="*/ 0 h 266"/>
              <a:gd name="T42" fmla="*/ 609600 w 811"/>
              <a:gd name="T43" fmla="*/ 0 h 266"/>
              <a:gd name="T44" fmla="*/ 512762 w 811"/>
              <a:gd name="T45" fmla="*/ 4763 h 266"/>
              <a:gd name="T46" fmla="*/ 422275 w 811"/>
              <a:gd name="T47" fmla="*/ 12700 h 266"/>
              <a:gd name="T48" fmla="*/ 336550 w 811"/>
              <a:gd name="T49" fmla="*/ 25400 h 266"/>
              <a:gd name="T50" fmla="*/ 258762 w 811"/>
              <a:gd name="T51" fmla="*/ 41275 h 266"/>
              <a:gd name="T52" fmla="*/ 188912 w 811"/>
              <a:gd name="T53" fmla="*/ 60325 h 266"/>
              <a:gd name="T54" fmla="*/ 127000 w 811"/>
              <a:gd name="T55" fmla="*/ 84138 h 266"/>
              <a:gd name="T56" fmla="*/ 77787 w 811"/>
              <a:gd name="T57" fmla="*/ 109538 h 266"/>
              <a:gd name="T58" fmla="*/ 39687 w 811"/>
              <a:gd name="T59" fmla="*/ 138113 h 266"/>
              <a:gd name="T60" fmla="*/ 12700 w 811"/>
              <a:gd name="T61" fmla="*/ 168275 h 266"/>
              <a:gd name="T62" fmla="*/ 1587 w 811"/>
              <a:gd name="T63" fmla="*/ 200025 h 266"/>
              <a:gd name="T64" fmla="*/ 3175 w 811"/>
              <a:gd name="T65" fmla="*/ 233363 h 266"/>
              <a:gd name="T66" fmla="*/ 20637 w 811"/>
              <a:gd name="T67" fmla="*/ 263525 h 266"/>
              <a:gd name="T68" fmla="*/ 50800 w 811"/>
              <a:gd name="T69" fmla="*/ 293688 h 266"/>
              <a:gd name="T70" fmla="*/ 93662 w 811"/>
              <a:gd name="T71" fmla="*/ 319088 h 266"/>
              <a:gd name="T72" fmla="*/ 146050 w 811"/>
              <a:gd name="T73" fmla="*/ 344488 h 266"/>
              <a:gd name="T74" fmla="*/ 211137 w 811"/>
              <a:gd name="T75" fmla="*/ 366713 h 266"/>
              <a:gd name="T76" fmla="*/ 282575 w 811"/>
              <a:gd name="T77" fmla="*/ 385763 h 266"/>
              <a:gd name="T78" fmla="*/ 363537 w 811"/>
              <a:gd name="T79" fmla="*/ 400050 h 266"/>
              <a:gd name="T80" fmla="*/ 450850 w 811"/>
              <a:gd name="T81" fmla="*/ 412750 h 266"/>
              <a:gd name="T82" fmla="*/ 544512 w 811"/>
              <a:gd name="T83" fmla="*/ 419100 h 266"/>
              <a:gd name="T84" fmla="*/ 642937 w 811"/>
              <a:gd name="T85" fmla="*/ 420688 h 26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811" h="266">
                <a:moveTo>
                  <a:pt x="405" y="265"/>
                </a:moveTo>
                <a:lnTo>
                  <a:pt x="425" y="265"/>
                </a:lnTo>
                <a:lnTo>
                  <a:pt x="446" y="265"/>
                </a:lnTo>
                <a:lnTo>
                  <a:pt x="466" y="264"/>
                </a:lnTo>
                <a:lnTo>
                  <a:pt x="486" y="262"/>
                </a:lnTo>
                <a:lnTo>
                  <a:pt x="506" y="261"/>
                </a:lnTo>
                <a:lnTo>
                  <a:pt x="525" y="260"/>
                </a:lnTo>
                <a:lnTo>
                  <a:pt x="544" y="257"/>
                </a:lnTo>
                <a:lnTo>
                  <a:pt x="562" y="255"/>
                </a:lnTo>
                <a:lnTo>
                  <a:pt x="580" y="252"/>
                </a:lnTo>
                <a:lnTo>
                  <a:pt x="598" y="249"/>
                </a:lnTo>
                <a:lnTo>
                  <a:pt x="614" y="246"/>
                </a:lnTo>
                <a:lnTo>
                  <a:pt x="631" y="243"/>
                </a:lnTo>
                <a:lnTo>
                  <a:pt x="647" y="239"/>
                </a:lnTo>
                <a:lnTo>
                  <a:pt x="662" y="235"/>
                </a:lnTo>
                <a:lnTo>
                  <a:pt x="677" y="231"/>
                </a:lnTo>
                <a:lnTo>
                  <a:pt x="691" y="227"/>
                </a:lnTo>
                <a:lnTo>
                  <a:pt x="704" y="222"/>
                </a:lnTo>
                <a:lnTo>
                  <a:pt x="717" y="217"/>
                </a:lnTo>
                <a:lnTo>
                  <a:pt x="729" y="212"/>
                </a:lnTo>
                <a:lnTo>
                  <a:pt x="740" y="207"/>
                </a:lnTo>
                <a:lnTo>
                  <a:pt x="751" y="201"/>
                </a:lnTo>
                <a:lnTo>
                  <a:pt x="761" y="196"/>
                </a:lnTo>
                <a:lnTo>
                  <a:pt x="770" y="190"/>
                </a:lnTo>
                <a:lnTo>
                  <a:pt x="778" y="185"/>
                </a:lnTo>
                <a:lnTo>
                  <a:pt x="785" y="178"/>
                </a:lnTo>
                <a:lnTo>
                  <a:pt x="791" y="172"/>
                </a:lnTo>
                <a:lnTo>
                  <a:pt x="797" y="166"/>
                </a:lnTo>
                <a:lnTo>
                  <a:pt x="801" y="159"/>
                </a:lnTo>
                <a:lnTo>
                  <a:pt x="805" y="153"/>
                </a:lnTo>
                <a:lnTo>
                  <a:pt x="807" y="147"/>
                </a:lnTo>
                <a:lnTo>
                  <a:pt x="809" y="140"/>
                </a:lnTo>
                <a:lnTo>
                  <a:pt x="810" y="133"/>
                </a:lnTo>
                <a:lnTo>
                  <a:pt x="809" y="126"/>
                </a:lnTo>
                <a:lnTo>
                  <a:pt x="807" y="119"/>
                </a:lnTo>
                <a:lnTo>
                  <a:pt x="805" y="113"/>
                </a:lnTo>
                <a:lnTo>
                  <a:pt x="801" y="106"/>
                </a:lnTo>
                <a:lnTo>
                  <a:pt x="797" y="99"/>
                </a:lnTo>
                <a:lnTo>
                  <a:pt x="791" y="93"/>
                </a:lnTo>
                <a:lnTo>
                  <a:pt x="785" y="87"/>
                </a:lnTo>
                <a:lnTo>
                  <a:pt x="778" y="81"/>
                </a:lnTo>
                <a:lnTo>
                  <a:pt x="770" y="75"/>
                </a:lnTo>
                <a:lnTo>
                  <a:pt x="761" y="69"/>
                </a:lnTo>
                <a:lnTo>
                  <a:pt x="751" y="64"/>
                </a:lnTo>
                <a:lnTo>
                  <a:pt x="740" y="59"/>
                </a:lnTo>
                <a:lnTo>
                  <a:pt x="729" y="53"/>
                </a:lnTo>
                <a:lnTo>
                  <a:pt x="717" y="48"/>
                </a:lnTo>
                <a:lnTo>
                  <a:pt x="704" y="44"/>
                </a:lnTo>
                <a:lnTo>
                  <a:pt x="691" y="38"/>
                </a:lnTo>
                <a:lnTo>
                  <a:pt x="677" y="34"/>
                </a:lnTo>
                <a:lnTo>
                  <a:pt x="662" y="30"/>
                </a:lnTo>
                <a:lnTo>
                  <a:pt x="647" y="26"/>
                </a:lnTo>
                <a:lnTo>
                  <a:pt x="631" y="22"/>
                </a:lnTo>
                <a:lnTo>
                  <a:pt x="614" y="19"/>
                </a:lnTo>
                <a:lnTo>
                  <a:pt x="598" y="16"/>
                </a:lnTo>
                <a:lnTo>
                  <a:pt x="580" y="13"/>
                </a:lnTo>
                <a:lnTo>
                  <a:pt x="562" y="10"/>
                </a:lnTo>
                <a:lnTo>
                  <a:pt x="544" y="8"/>
                </a:lnTo>
                <a:lnTo>
                  <a:pt x="525" y="6"/>
                </a:lnTo>
                <a:lnTo>
                  <a:pt x="506" y="4"/>
                </a:lnTo>
                <a:lnTo>
                  <a:pt x="486" y="3"/>
                </a:lnTo>
                <a:lnTo>
                  <a:pt x="466" y="1"/>
                </a:lnTo>
                <a:lnTo>
                  <a:pt x="446" y="0"/>
                </a:lnTo>
                <a:lnTo>
                  <a:pt x="425" y="0"/>
                </a:lnTo>
                <a:lnTo>
                  <a:pt x="405" y="0"/>
                </a:lnTo>
                <a:lnTo>
                  <a:pt x="384" y="0"/>
                </a:lnTo>
                <a:lnTo>
                  <a:pt x="363" y="0"/>
                </a:lnTo>
                <a:lnTo>
                  <a:pt x="343" y="1"/>
                </a:lnTo>
                <a:lnTo>
                  <a:pt x="323" y="3"/>
                </a:lnTo>
                <a:lnTo>
                  <a:pt x="303" y="4"/>
                </a:lnTo>
                <a:lnTo>
                  <a:pt x="284" y="6"/>
                </a:lnTo>
                <a:lnTo>
                  <a:pt x="266" y="8"/>
                </a:lnTo>
                <a:lnTo>
                  <a:pt x="247" y="10"/>
                </a:lnTo>
                <a:lnTo>
                  <a:pt x="229" y="13"/>
                </a:lnTo>
                <a:lnTo>
                  <a:pt x="212" y="16"/>
                </a:lnTo>
                <a:lnTo>
                  <a:pt x="195" y="19"/>
                </a:lnTo>
                <a:lnTo>
                  <a:pt x="178" y="22"/>
                </a:lnTo>
                <a:lnTo>
                  <a:pt x="163" y="26"/>
                </a:lnTo>
                <a:lnTo>
                  <a:pt x="147" y="30"/>
                </a:lnTo>
                <a:lnTo>
                  <a:pt x="133" y="34"/>
                </a:lnTo>
                <a:lnTo>
                  <a:pt x="119" y="38"/>
                </a:lnTo>
                <a:lnTo>
                  <a:pt x="105" y="44"/>
                </a:lnTo>
                <a:lnTo>
                  <a:pt x="92" y="48"/>
                </a:lnTo>
                <a:lnTo>
                  <a:pt x="80" y="53"/>
                </a:lnTo>
                <a:lnTo>
                  <a:pt x="69" y="59"/>
                </a:lnTo>
                <a:lnTo>
                  <a:pt x="59" y="64"/>
                </a:lnTo>
                <a:lnTo>
                  <a:pt x="49" y="69"/>
                </a:lnTo>
                <a:lnTo>
                  <a:pt x="40" y="75"/>
                </a:lnTo>
                <a:lnTo>
                  <a:pt x="32" y="81"/>
                </a:lnTo>
                <a:lnTo>
                  <a:pt x="25" y="87"/>
                </a:lnTo>
                <a:lnTo>
                  <a:pt x="19" y="93"/>
                </a:lnTo>
                <a:lnTo>
                  <a:pt x="13" y="99"/>
                </a:lnTo>
                <a:lnTo>
                  <a:pt x="8" y="106"/>
                </a:lnTo>
                <a:lnTo>
                  <a:pt x="5" y="113"/>
                </a:lnTo>
                <a:lnTo>
                  <a:pt x="2" y="119"/>
                </a:lnTo>
                <a:lnTo>
                  <a:pt x="1" y="126"/>
                </a:lnTo>
                <a:lnTo>
                  <a:pt x="0" y="133"/>
                </a:lnTo>
                <a:lnTo>
                  <a:pt x="1" y="140"/>
                </a:lnTo>
                <a:lnTo>
                  <a:pt x="2" y="147"/>
                </a:lnTo>
                <a:lnTo>
                  <a:pt x="5" y="153"/>
                </a:lnTo>
                <a:lnTo>
                  <a:pt x="8" y="159"/>
                </a:lnTo>
                <a:lnTo>
                  <a:pt x="13" y="166"/>
                </a:lnTo>
                <a:lnTo>
                  <a:pt x="19" y="172"/>
                </a:lnTo>
                <a:lnTo>
                  <a:pt x="25" y="178"/>
                </a:lnTo>
                <a:lnTo>
                  <a:pt x="32" y="185"/>
                </a:lnTo>
                <a:lnTo>
                  <a:pt x="40" y="190"/>
                </a:lnTo>
                <a:lnTo>
                  <a:pt x="49" y="196"/>
                </a:lnTo>
                <a:lnTo>
                  <a:pt x="59" y="201"/>
                </a:lnTo>
                <a:lnTo>
                  <a:pt x="69" y="207"/>
                </a:lnTo>
                <a:lnTo>
                  <a:pt x="80" y="212"/>
                </a:lnTo>
                <a:lnTo>
                  <a:pt x="92" y="217"/>
                </a:lnTo>
                <a:lnTo>
                  <a:pt x="105" y="222"/>
                </a:lnTo>
                <a:lnTo>
                  <a:pt x="119" y="227"/>
                </a:lnTo>
                <a:lnTo>
                  <a:pt x="133" y="231"/>
                </a:lnTo>
                <a:lnTo>
                  <a:pt x="147" y="235"/>
                </a:lnTo>
                <a:lnTo>
                  <a:pt x="163" y="239"/>
                </a:lnTo>
                <a:lnTo>
                  <a:pt x="178" y="243"/>
                </a:lnTo>
                <a:lnTo>
                  <a:pt x="195" y="246"/>
                </a:lnTo>
                <a:lnTo>
                  <a:pt x="212" y="249"/>
                </a:lnTo>
                <a:lnTo>
                  <a:pt x="229" y="252"/>
                </a:lnTo>
                <a:lnTo>
                  <a:pt x="247" y="255"/>
                </a:lnTo>
                <a:lnTo>
                  <a:pt x="266" y="257"/>
                </a:lnTo>
                <a:lnTo>
                  <a:pt x="284" y="260"/>
                </a:lnTo>
                <a:lnTo>
                  <a:pt x="303" y="261"/>
                </a:lnTo>
                <a:lnTo>
                  <a:pt x="323" y="262"/>
                </a:lnTo>
                <a:lnTo>
                  <a:pt x="343" y="264"/>
                </a:lnTo>
                <a:lnTo>
                  <a:pt x="363" y="265"/>
                </a:lnTo>
                <a:lnTo>
                  <a:pt x="384" y="265"/>
                </a:lnTo>
                <a:lnTo>
                  <a:pt x="405" y="265"/>
                </a:lnTo>
              </a:path>
            </a:pathLst>
          </a:custGeom>
          <a:solidFill>
            <a:srgbClr val="A6B8C9"/>
          </a:solidFill>
          <a:ln w="12700" cap="rnd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EEC3C172-3706-9F4F-87C7-2654E48D8223}"/>
              </a:ext>
            </a:extLst>
          </p:cNvPr>
          <p:cNvSpPr>
            <a:spLocks/>
          </p:cNvSpPr>
          <p:nvPr/>
        </p:nvSpPr>
        <p:spPr bwMode="auto">
          <a:xfrm>
            <a:off x="5003731" y="5525635"/>
            <a:ext cx="1287462" cy="423863"/>
          </a:xfrm>
          <a:custGeom>
            <a:avLst/>
            <a:gdLst>
              <a:gd name="T0" fmla="*/ 708025 w 811"/>
              <a:gd name="T1" fmla="*/ 420688 h 267"/>
              <a:gd name="T2" fmla="*/ 803275 w 811"/>
              <a:gd name="T3" fmla="*/ 415925 h 267"/>
              <a:gd name="T4" fmla="*/ 892175 w 811"/>
              <a:gd name="T5" fmla="*/ 406400 h 267"/>
              <a:gd name="T6" fmla="*/ 974725 w 811"/>
              <a:gd name="T7" fmla="*/ 390525 h 267"/>
              <a:gd name="T8" fmla="*/ 1050925 w 811"/>
              <a:gd name="T9" fmla="*/ 374650 h 267"/>
              <a:gd name="T10" fmla="*/ 1117600 w 811"/>
              <a:gd name="T11" fmla="*/ 352425 h 267"/>
              <a:gd name="T12" fmla="*/ 1174750 w 811"/>
              <a:gd name="T13" fmla="*/ 328613 h 267"/>
              <a:gd name="T14" fmla="*/ 1222375 w 811"/>
              <a:gd name="T15" fmla="*/ 303213 h 267"/>
              <a:gd name="T16" fmla="*/ 1255712 w 811"/>
              <a:gd name="T17" fmla="*/ 273050 h 267"/>
              <a:gd name="T18" fmla="*/ 1277937 w 811"/>
              <a:gd name="T19" fmla="*/ 242888 h 267"/>
              <a:gd name="T20" fmla="*/ 1285875 w 811"/>
              <a:gd name="T21" fmla="*/ 211138 h 267"/>
              <a:gd name="T22" fmla="*/ 1277937 w 811"/>
              <a:gd name="T23" fmla="*/ 179388 h 267"/>
              <a:gd name="T24" fmla="*/ 1255712 w 811"/>
              <a:gd name="T25" fmla="*/ 147638 h 267"/>
              <a:gd name="T26" fmla="*/ 1222375 w 811"/>
              <a:gd name="T27" fmla="*/ 119063 h 267"/>
              <a:gd name="T28" fmla="*/ 1174750 w 811"/>
              <a:gd name="T29" fmla="*/ 93663 h 267"/>
              <a:gd name="T30" fmla="*/ 1117600 w 811"/>
              <a:gd name="T31" fmla="*/ 69850 h 267"/>
              <a:gd name="T32" fmla="*/ 1050925 w 811"/>
              <a:gd name="T33" fmla="*/ 47625 h 267"/>
              <a:gd name="T34" fmla="*/ 974725 w 811"/>
              <a:gd name="T35" fmla="*/ 30163 h 267"/>
              <a:gd name="T36" fmla="*/ 892175 w 811"/>
              <a:gd name="T37" fmla="*/ 15875 h 267"/>
              <a:gd name="T38" fmla="*/ 803275 w 811"/>
              <a:gd name="T39" fmla="*/ 6350 h 267"/>
              <a:gd name="T40" fmla="*/ 708025 w 811"/>
              <a:gd name="T41" fmla="*/ 0 h 267"/>
              <a:gd name="T42" fmla="*/ 609600 w 811"/>
              <a:gd name="T43" fmla="*/ 0 h 267"/>
              <a:gd name="T44" fmla="*/ 512762 w 811"/>
              <a:gd name="T45" fmla="*/ 4763 h 267"/>
              <a:gd name="T46" fmla="*/ 422275 w 811"/>
              <a:gd name="T47" fmla="*/ 12700 h 267"/>
              <a:gd name="T48" fmla="*/ 336550 w 811"/>
              <a:gd name="T49" fmla="*/ 25400 h 267"/>
              <a:gd name="T50" fmla="*/ 258762 w 811"/>
              <a:gd name="T51" fmla="*/ 41275 h 267"/>
              <a:gd name="T52" fmla="*/ 188912 w 811"/>
              <a:gd name="T53" fmla="*/ 60325 h 267"/>
              <a:gd name="T54" fmla="*/ 127000 w 811"/>
              <a:gd name="T55" fmla="*/ 84138 h 267"/>
              <a:gd name="T56" fmla="*/ 77787 w 811"/>
              <a:gd name="T57" fmla="*/ 111125 h 267"/>
              <a:gd name="T58" fmla="*/ 39687 w 811"/>
              <a:gd name="T59" fmla="*/ 138113 h 267"/>
              <a:gd name="T60" fmla="*/ 12700 w 811"/>
              <a:gd name="T61" fmla="*/ 168275 h 267"/>
              <a:gd name="T62" fmla="*/ 1587 w 811"/>
              <a:gd name="T63" fmla="*/ 200025 h 267"/>
              <a:gd name="T64" fmla="*/ 3175 w 811"/>
              <a:gd name="T65" fmla="*/ 233363 h 267"/>
              <a:gd name="T66" fmla="*/ 20637 w 811"/>
              <a:gd name="T67" fmla="*/ 263525 h 267"/>
              <a:gd name="T68" fmla="*/ 50800 w 811"/>
              <a:gd name="T69" fmla="*/ 293688 h 267"/>
              <a:gd name="T70" fmla="*/ 93662 w 811"/>
              <a:gd name="T71" fmla="*/ 320675 h 267"/>
              <a:gd name="T72" fmla="*/ 146050 w 811"/>
              <a:gd name="T73" fmla="*/ 346075 h 267"/>
              <a:gd name="T74" fmla="*/ 211137 w 811"/>
              <a:gd name="T75" fmla="*/ 366713 h 267"/>
              <a:gd name="T76" fmla="*/ 282575 w 811"/>
              <a:gd name="T77" fmla="*/ 385763 h 267"/>
              <a:gd name="T78" fmla="*/ 363537 w 811"/>
              <a:gd name="T79" fmla="*/ 401638 h 267"/>
              <a:gd name="T80" fmla="*/ 450850 w 811"/>
              <a:gd name="T81" fmla="*/ 412750 h 267"/>
              <a:gd name="T82" fmla="*/ 544512 w 811"/>
              <a:gd name="T83" fmla="*/ 419100 h 267"/>
              <a:gd name="T84" fmla="*/ 642937 w 811"/>
              <a:gd name="T85" fmla="*/ 422275 h 267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811" h="267">
                <a:moveTo>
                  <a:pt x="405" y="266"/>
                </a:moveTo>
                <a:lnTo>
                  <a:pt x="425" y="266"/>
                </a:lnTo>
                <a:lnTo>
                  <a:pt x="446" y="265"/>
                </a:lnTo>
                <a:lnTo>
                  <a:pt x="466" y="264"/>
                </a:lnTo>
                <a:lnTo>
                  <a:pt x="486" y="263"/>
                </a:lnTo>
                <a:lnTo>
                  <a:pt x="506" y="262"/>
                </a:lnTo>
                <a:lnTo>
                  <a:pt x="525" y="260"/>
                </a:lnTo>
                <a:lnTo>
                  <a:pt x="544" y="258"/>
                </a:lnTo>
                <a:lnTo>
                  <a:pt x="562" y="256"/>
                </a:lnTo>
                <a:lnTo>
                  <a:pt x="580" y="253"/>
                </a:lnTo>
                <a:lnTo>
                  <a:pt x="598" y="250"/>
                </a:lnTo>
                <a:lnTo>
                  <a:pt x="614" y="246"/>
                </a:lnTo>
                <a:lnTo>
                  <a:pt x="631" y="243"/>
                </a:lnTo>
                <a:lnTo>
                  <a:pt x="647" y="240"/>
                </a:lnTo>
                <a:lnTo>
                  <a:pt x="662" y="236"/>
                </a:lnTo>
                <a:lnTo>
                  <a:pt x="677" y="231"/>
                </a:lnTo>
                <a:lnTo>
                  <a:pt x="691" y="227"/>
                </a:lnTo>
                <a:lnTo>
                  <a:pt x="704" y="222"/>
                </a:lnTo>
                <a:lnTo>
                  <a:pt x="717" y="218"/>
                </a:lnTo>
                <a:lnTo>
                  <a:pt x="729" y="212"/>
                </a:lnTo>
                <a:lnTo>
                  <a:pt x="740" y="207"/>
                </a:lnTo>
                <a:lnTo>
                  <a:pt x="751" y="202"/>
                </a:lnTo>
                <a:lnTo>
                  <a:pt x="761" y="196"/>
                </a:lnTo>
                <a:lnTo>
                  <a:pt x="770" y="191"/>
                </a:lnTo>
                <a:lnTo>
                  <a:pt x="778" y="185"/>
                </a:lnTo>
                <a:lnTo>
                  <a:pt x="785" y="178"/>
                </a:lnTo>
                <a:lnTo>
                  <a:pt x="791" y="172"/>
                </a:lnTo>
                <a:lnTo>
                  <a:pt x="797" y="166"/>
                </a:lnTo>
                <a:lnTo>
                  <a:pt x="801" y="159"/>
                </a:lnTo>
                <a:lnTo>
                  <a:pt x="805" y="153"/>
                </a:lnTo>
                <a:lnTo>
                  <a:pt x="807" y="147"/>
                </a:lnTo>
                <a:lnTo>
                  <a:pt x="809" y="140"/>
                </a:lnTo>
                <a:lnTo>
                  <a:pt x="810" y="133"/>
                </a:lnTo>
                <a:lnTo>
                  <a:pt x="809" y="126"/>
                </a:lnTo>
                <a:lnTo>
                  <a:pt x="807" y="119"/>
                </a:lnTo>
                <a:lnTo>
                  <a:pt x="805" y="113"/>
                </a:lnTo>
                <a:lnTo>
                  <a:pt x="801" y="106"/>
                </a:lnTo>
                <a:lnTo>
                  <a:pt x="797" y="100"/>
                </a:lnTo>
                <a:lnTo>
                  <a:pt x="791" y="93"/>
                </a:lnTo>
                <a:lnTo>
                  <a:pt x="785" y="87"/>
                </a:lnTo>
                <a:lnTo>
                  <a:pt x="778" y="81"/>
                </a:lnTo>
                <a:lnTo>
                  <a:pt x="770" y="75"/>
                </a:lnTo>
                <a:lnTo>
                  <a:pt x="761" y="70"/>
                </a:lnTo>
                <a:lnTo>
                  <a:pt x="751" y="64"/>
                </a:lnTo>
                <a:lnTo>
                  <a:pt x="740" y="59"/>
                </a:lnTo>
                <a:lnTo>
                  <a:pt x="729" y="53"/>
                </a:lnTo>
                <a:lnTo>
                  <a:pt x="717" y="48"/>
                </a:lnTo>
                <a:lnTo>
                  <a:pt x="704" y="44"/>
                </a:lnTo>
                <a:lnTo>
                  <a:pt x="691" y="38"/>
                </a:lnTo>
                <a:lnTo>
                  <a:pt x="677" y="34"/>
                </a:lnTo>
                <a:lnTo>
                  <a:pt x="662" y="30"/>
                </a:lnTo>
                <a:lnTo>
                  <a:pt x="647" y="26"/>
                </a:lnTo>
                <a:lnTo>
                  <a:pt x="631" y="22"/>
                </a:lnTo>
                <a:lnTo>
                  <a:pt x="614" y="19"/>
                </a:lnTo>
                <a:lnTo>
                  <a:pt x="598" y="16"/>
                </a:lnTo>
                <a:lnTo>
                  <a:pt x="580" y="13"/>
                </a:lnTo>
                <a:lnTo>
                  <a:pt x="562" y="10"/>
                </a:lnTo>
                <a:lnTo>
                  <a:pt x="544" y="8"/>
                </a:lnTo>
                <a:lnTo>
                  <a:pt x="525" y="6"/>
                </a:lnTo>
                <a:lnTo>
                  <a:pt x="506" y="4"/>
                </a:lnTo>
                <a:lnTo>
                  <a:pt x="486" y="3"/>
                </a:lnTo>
                <a:lnTo>
                  <a:pt x="466" y="2"/>
                </a:lnTo>
                <a:lnTo>
                  <a:pt x="446" y="0"/>
                </a:lnTo>
                <a:lnTo>
                  <a:pt x="425" y="0"/>
                </a:lnTo>
                <a:lnTo>
                  <a:pt x="405" y="0"/>
                </a:lnTo>
                <a:lnTo>
                  <a:pt x="384" y="0"/>
                </a:lnTo>
                <a:lnTo>
                  <a:pt x="363" y="0"/>
                </a:lnTo>
                <a:lnTo>
                  <a:pt x="343" y="2"/>
                </a:lnTo>
                <a:lnTo>
                  <a:pt x="323" y="3"/>
                </a:lnTo>
                <a:lnTo>
                  <a:pt x="303" y="4"/>
                </a:lnTo>
                <a:lnTo>
                  <a:pt x="284" y="6"/>
                </a:lnTo>
                <a:lnTo>
                  <a:pt x="266" y="8"/>
                </a:lnTo>
                <a:lnTo>
                  <a:pt x="247" y="10"/>
                </a:lnTo>
                <a:lnTo>
                  <a:pt x="229" y="13"/>
                </a:lnTo>
                <a:lnTo>
                  <a:pt x="212" y="16"/>
                </a:lnTo>
                <a:lnTo>
                  <a:pt x="195" y="19"/>
                </a:lnTo>
                <a:lnTo>
                  <a:pt x="178" y="22"/>
                </a:lnTo>
                <a:lnTo>
                  <a:pt x="163" y="26"/>
                </a:lnTo>
                <a:lnTo>
                  <a:pt x="147" y="30"/>
                </a:lnTo>
                <a:lnTo>
                  <a:pt x="133" y="34"/>
                </a:lnTo>
                <a:lnTo>
                  <a:pt x="119" y="38"/>
                </a:lnTo>
                <a:lnTo>
                  <a:pt x="105" y="44"/>
                </a:lnTo>
                <a:lnTo>
                  <a:pt x="92" y="48"/>
                </a:lnTo>
                <a:lnTo>
                  <a:pt x="80" y="53"/>
                </a:lnTo>
                <a:lnTo>
                  <a:pt x="69" y="59"/>
                </a:lnTo>
                <a:lnTo>
                  <a:pt x="59" y="64"/>
                </a:lnTo>
                <a:lnTo>
                  <a:pt x="49" y="70"/>
                </a:lnTo>
                <a:lnTo>
                  <a:pt x="40" y="75"/>
                </a:lnTo>
                <a:lnTo>
                  <a:pt x="32" y="81"/>
                </a:lnTo>
                <a:lnTo>
                  <a:pt x="25" y="87"/>
                </a:lnTo>
                <a:lnTo>
                  <a:pt x="19" y="93"/>
                </a:lnTo>
                <a:lnTo>
                  <a:pt x="13" y="100"/>
                </a:lnTo>
                <a:lnTo>
                  <a:pt x="8" y="106"/>
                </a:lnTo>
                <a:lnTo>
                  <a:pt x="5" y="113"/>
                </a:lnTo>
                <a:lnTo>
                  <a:pt x="2" y="119"/>
                </a:lnTo>
                <a:lnTo>
                  <a:pt x="1" y="126"/>
                </a:lnTo>
                <a:lnTo>
                  <a:pt x="0" y="133"/>
                </a:lnTo>
                <a:lnTo>
                  <a:pt x="1" y="140"/>
                </a:lnTo>
                <a:lnTo>
                  <a:pt x="2" y="147"/>
                </a:lnTo>
                <a:lnTo>
                  <a:pt x="5" y="153"/>
                </a:lnTo>
                <a:lnTo>
                  <a:pt x="8" y="159"/>
                </a:lnTo>
                <a:lnTo>
                  <a:pt x="13" y="166"/>
                </a:lnTo>
                <a:lnTo>
                  <a:pt x="19" y="172"/>
                </a:lnTo>
                <a:lnTo>
                  <a:pt x="25" y="178"/>
                </a:lnTo>
                <a:lnTo>
                  <a:pt x="32" y="185"/>
                </a:lnTo>
                <a:lnTo>
                  <a:pt x="40" y="191"/>
                </a:lnTo>
                <a:lnTo>
                  <a:pt x="49" y="196"/>
                </a:lnTo>
                <a:lnTo>
                  <a:pt x="59" y="202"/>
                </a:lnTo>
                <a:lnTo>
                  <a:pt x="69" y="207"/>
                </a:lnTo>
                <a:lnTo>
                  <a:pt x="80" y="212"/>
                </a:lnTo>
                <a:lnTo>
                  <a:pt x="92" y="218"/>
                </a:lnTo>
                <a:lnTo>
                  <a:pt x="105" y="222"/>
                </a:lnTo>
                <a:lnTo>
                  <a:pt x="119" y="227"/>
                </a:lnTo>
                <a:lnTo>
                  <a:pt x="133" y="231"/>
                </a:lnTo>
                <a:lnTo>
                  <a:pt x="147" y="236"/>
                </a:lnTo>
                <a:lnTo>
                  <a:pt x="163" y="240"/>
                </a:lnTo>
                <a:lnTo>
                  <a:pt x="178" y="243"/>
                </a:lnTo>
                <a:lnTo>
                  <a:pt x="195" y="246"/>
                </a:lnTo>
                <a:lnTo>
                  <a:pt x="212" y="250"/>
                </a:lnTo>
                <a:lnTo>
                  <a:pt x="229" y="253"/>
                </a:lnTo>
                <a:lnTo>
                  <a:pt x="247" y="256"/>
                </a:lnTo>
                <a:lnTo>
                  <a:pt x="266" y="258"/>
                </a:lnTo>
                <a:lnTo>
                  <a:pt x="284" y="260"/>
                </a:lnTo>
                <a:lnTo>
                  <a:pt x="303" y="262"/>
                </a:lnTo>
                <a:lnTo>
                  <a:pt x="323" y="263"/>
                </a:lnTo>
                <a:lnTo>
                  <a:pt x="343" y="264"/>
                </a:lnTo>
                <a:lnTo>
                  <a:pt x="363" y="265"/>
                </a:lnTo>
                <a:lnTo>
                  <a:pt x="384" y="266"/>
                </a:lnTo>
                <a:lnTo>
                  <a:pt x="405" y="266"/>
                </a:lnTo>
              </a:path>
            </a:pathLst>
          </a:custGeom>
          <a:solidFill>
            <a:srgbClr val="7AF54C"/>
          </a:solidFill>
          <a:ln w="12700" cap="rnd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07FACC59-8BE0-A548-8C0F-38EE9D08F725}"/>
              </a:ext>
            </a:extLst>
          </p:cNvPr>
          <p:cNvSpPr>
            <a:spLocks/>
          </p:cNvSpPr>
          <p:nvPr/>
        </p:nvSpPr>
        <p:spPr bwMode="auto">
          <a:xfrm>
            <a:off x="6373743" y="6254298"/>
            <a:ext cx="1287463" cy="423862"/>
          </a:xfrm>
          <a:custGeom>
            <a:avLst/>
            <a:gdLst>
              <a:gd name="T0" fmla="*/ 709613 w 811"/>
              <a:gd name="T1" fmla="*/ 420687 h 267"/>
              <a:gd name="T2" fmla="*/ 804863 w 811"/>
              <a:gd name="T3" fmla="*/ 415925 h 267"/>
              <a:gd name="T4" fmla="*/ 893763 w 811"/>
              <a:gd name="T5" fmla="*/ 404812 h 267"/>
              <a:gd name="T6" fmla="*/ 976313 w 811"/>
              <a:gd name="T7" fmla="*/ 392112 h 267"/>
              <a:gd name="T8" fmla="*/ 1052513 w 811"/>
              <a:gd name="T9" fmla="*/ 373062 h 267"/>
              <a:gd name="T10" fmla="*/ 1119188 w 811"/>
              <a:gd name="T11" fmla="*/ 354012 h 267"/>
              <a:gd name="T12" fmla="*/ 1176338 w 811"/>
              <a:gd name="T13" fmla="*/ 330200 h 267"/>
              <a:gd name="T14" fmla="*/ 1222375 w 811"/>
              <a:gd name="T15" fmla="*/ 303212 h 267"/>
              <a:gd name="T16" fmla="*/ 1257300 w 811"/>
              <a:gd name="T17" fmla="*/ 273050 h 267"/>
              <a:gd name="T18" fmla="*/ 1277938 w 811"/>
              <a:gd name="T19" fmla="*/ 242887 h 267"/>
              <a:gd name="T20" fmla="*/ 1285875 w 811"/>
              <a:gd name="T21" fmla="*/ 211137 h 267"/>
              <a:gd name="T22" fmla="*/ 1277938 w 811"/>
              <a:gd name="T23" fmla="*/ 179387 h 267"/>
              <a:gd name="T24" fmla="*/ 1257300 w 811"/>
              <a:gd name="T25" fmla="*/ 147637 h 267"/>
              <a:gd name="T26" fmla="*/ 1222375 w 811"/>
              <a:gd name="T27" fmla="*/ 120650 h 267"/>
              <a:gd name="T28" fmla="*/ 1176338 w 811"/>
              <a:gd name="T29" fmla="*/ 93662 h 267"/>
              <a:gd name="T30" fmla="*/ 1119188 w 811"/>
              <a:gd name="T31" fmla="*/ 69850 h 267"/>
              <a:gd name="T32" fmla="*/ 1052513 w 811"/>
              <a:gd name="T33" fmla="*/ 49212 h 267"/>
              <a:gd name="T34" fmla="*/ 976313 w 811"/>
              <a:gd name="T35" fmla="*/ 30162 h 267"/>
              <a:gd name="T36" fmla="*/ 893763 w 811"/>
              <a:gd name="T37" fmla="*/ 17462 h 267"/>
              <a:gd name="T38" fmla="*/ 804863 w 811"/>
              <a:gd name="T39" fmla="*/ 6350 h 267"/>
              <a:gd name="T40" fmla="*/ 709613 w 811"/>
              <a:gd name="T41" fmla="*/ 1587 h 267"/>
              <a:gd name="T42" fmla="*/ 609600 w 811"/>
              <a:gd name="T43" fmla="*/ 0 h 267"/>
              <a:gd name="T44" fmla="*/ 512763 w 811"/>
              <a:gd name="T45" fmla="*/ 4762 h 267"/>
              <a:gd name="T46" fmla="*/ 422275 w 811"/>
              <a:gd name="T47" fmla="*/ 12700 h 267"/>
              <a:gd name="T48" fmla="*/ 336550 w 811"/>
              <a:gd name="T49" fmla="*/ 25400 h 267"/>
              <a:gd name="T50" fmla="*/ 258763 w 811"/>
              <a:gd name="T51" fmla="*/ 42862 h 267"/>
              <a:gd name="T52" fmla="*/ 188913 w 811"/>
              <a:gd name="T53" fmla="*/ 61912 h 267"/>
              <a:gd name="T54" fmla="*/ 128588 w 811"/>
              <a:gd name="T55" fmla="*/ 85725 h 267"/>
              <a:gd name="T56" fmla="*/ 77788 w 811"/>
              <a:gd name="T57" fmla="*/ 111125 h 267"/>
              <a:gd name="T58" fmla="*/ 39688 w 811"/>
              <a:gd name="T59" fmla="*/ 138112 h 267"/>
              <a:gd name="T60" fmla="*/ 12700 w 811"/>
              <a:gd name="T61" fmla="*/ 168275 h 267"/>
              <a:gd name="T62" fmla="*/ 1588 w 811"/>
              <a:gd name="T63" fmla="*/ 200025 h 267"/>
              <a:gd name="T64" fmla="*/ 3175 w 811"/>
              <a:gd name="T65" fmla="*/ 233362 h 267"/>
              <a:gd name="T66" fmla="*/ 20638 w 811"/>
              <a:gd name="T67" fmla="*/ 263525 h 267"/>
              <a:gd name="T68" fmla="*/ 50800 w 811"/>
              <a:gd name="T69" fmla="*/ 293687 h 267"/>
              <a:gd name="T70" fmla="*/ 93663 w 811"/>
              <a:gd name="T71" fmla="*/ 320675 h 267"/>
              <a:gd name="T72" fmla="*/ 147638 w 811"/>
              <a:gd name="T73" fmla="*/ 344487 h 267"/>
              <a:gd name="T74" fmla="*/ 211138 w 811"/>
              <a:gd name="T75" fmla="*/ 366712 h 267"/>
              <a:gd name="T76" fmla="*/ 284163 w 811"/>
              <a:gd name="T77" fmla="*/ 385762 h 267"/>
              <a:gd name="T78" fmla="*/ 363538 w 811"/>
              <a:gd name="T79" fmla="*/ 400050 h 267"/>
              <a:gd name="T80" fmla="*/ 452438 w 811"/>
              <a:gd name="T81" fmla="*/ 412750 h 267"/>
              <a:gd name="T82" fmla="*/ 544513 w 811"/>
              <a:gd name="T83" fmla="*/ 419100 h 267"/>
              <a:gd name="T84" fmla="*/ 644525 w 811"/>
              <a:gd name="T85" fmla="*/ 422275 h 267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811" h="267">
                <a:moveTo>
                  <a:pt x="406" y="266"/>
                </a:moveTo>
                <a:lnTo>
                  <a:pt x="426" y="266"/>
                </a:lnTo>
                <a:lnTo>
                  <a:pt x="447" y="265"/>
                </a:lnTo>
                <a:lnTo>
                  <a:pt x="467" y="264"/>
                </a:lnTo>
                <a:lnTo>
                  <a:pt x="487" y="263"/>
                </a:lnTo>
                <a:lnTo>
                  <a:pt x="507" y="262"/>
                </a:lnTo>
                <a:lnTo>
                  <a:pt x="526" y="260"/>
                </a:lnTo>
                <a:lnTo>
                  <a:pt x="544" y="258"/>
                </a:lnTo>
                <a:lnTo>
                  <a:pt x="563" y="255"/>
                </a:lnTo>
                <a:lnTo>
                  <a:pt x="581" y="252"/>
                </a:lnTo>
                <a:lnTo>
                  <a:pt x="599" y="250"/>
                </a:lnTo>
                <a:lnTo>
                  <a:pt x="615" y="247"/>
                </a:lnTo>
                <a:lnTo>
                  <a:pt x="632" y="243"/>
                </a:lnTo>
                <a:lnTo>
                  <a:pt x="648" y="239"/>
                </a:lnTo>
                <a:lnTo>
                  <a:pt x="663" y="235"/>
                </a:lnTo>
                <a:lnTo>
                  <a:pt x="677" y="231"/>
                </a:lnTo>
                <a:lnTo>
                  <a:pt x="692" y="227"/>
                </a:lnTo>
                <a:lnTo>
                  <a:pt x="705" y="223"/>
                </a:lnTo>
                <a:lnTo>
                  <a:pt x="718" y="217"/>
                </a:lnTo>
                <a:lnTo>
                  <a:pt x="730" y="213"/>
                </a:lnTo>
                <a:lnTo>
                  <a:pt x="741" y="208"/>
                </a:lnTo>
                <a:lnTo>
                  <a:pt x="751" y="202"/>
                </a:lnTo>
                <a:lnTo>
                  <a:pt x="761" y="197"/>
                </a:lnTo>
                <a:lnTo>
                  <a:pt x="770" y="191"/>
                </a:lnTo>
                <a:lnTo>
                  <a:pt x="778" y="185"/>
                </a:lnTo>
                <a:lnTo>
                  <a:pt x="785" y="179"/>
                </a:lnTo>
                <a:lnTo>
                  <a:pt x="792" y="172"/>
                </a:lnTo>
                <a:lnTo>
                  <a:pt x="797" y="166"/>
                </a:lnTo>
                <a:lnTo>
                  <a:pt x="802" y="160"/>
                </a:lnTo>
                <a:lnTo>
                  <a:pt x="805" y="153"/>
                </a:lnTo>
                <a:lnTo>
                  <a:pt x="808" y="147"/>
                </a:lnTo>
                <a:lnTo>
                  <a:pt x="809" y="140"/>
                </a:lnTo>
                <a:lnTo>
                  <a:pt x="810" y="133"/>
                </a:lnTo>
                <a:lnTo>
                  <a:pt x="809" y="126"/>
                </a:lnTo>
                <a:lnTo>
                  <a:pt x="808" y="119"/>
                </a:lnTo>
                <a:lnTo>
                  <a:pt x="805" y="113"/>
                </a:lnTo>
                <a:lnTo>
                  <a:pt x="802" y="106"/>
                </a:lnTo>
                <a:lnTo>
                  <a:pt x="797" y="100"/>
                </a:lnTo>
                <a:lnTo>
                  <a:pt x="792" y="93"/>
                </a:lnTo>
                <a:lnTo>
                  <a:pt x="785" y="87"/>
                </a:lnTo>
                <a:lnTo>
                  <a:pt x="778" y="81"/>
                </a:lnTo>
                <a:lnTo>
                  <a:pt x="770" y="76"/>
                </a:lnTo>
                <a:lnTo>
                  <a:pt x="761" y="70"/>
                </a:lnTo>
                <a:lnTo>
                  <a:pt x="751" y="64"/>
                </a:lnTo>
                <a:lnTo>
                  <a:pt x="741" y="59"/>
                </a:lnTo>
                <a:lnTo>
                  <a:pt x="730" y="54"/>
                </a:lnTo>
                <a:lnTo>
                  <a:pt x="718" y="49"/>
                </a:lnTo>
                <a:lnTo>
                  <a:pt x="705" y="44"/>
                </a:lnTo>
                <a:lnTo>
                  <a:pt x="692" y="39"/>
                </a:lnTo>
                <a:lnTo>
                  <a:pt x="677" y="35"/>
                </a:lnTo>
                <a:lnTo>
                  <a:pt x="663" y="31"/>
                </a:lnTo>
                <a:lnTo>
                  <a:pt x="648" y="27"/>
                </a:lnTo>
                <a:lnTo>
                  <a:pt x="632" y="23"/>
                </a:lnTo>
                <a:lnTo>
                  <a:pt x="615" y="19"/>
                </a:lnTo>
                <a:lnTo>
                  <a:pt x="599" y="16"/>
                </a:lnTo>
                <a:lnTo>
                  <a:pt x="581" y="13"/>
                </a:lnTo>
                <a:lnTo>
                  <a:pt x="563" y="11"/>
                </a:lnTo>
                <a:lnTo>
                  <a:pt x="544" y="8"/>
                </a:lnTo>
                <a:lnTo>
                  <a:pt x="526" y="6"/>
                </a:lnTo>
                <a:lnTo>
                  <a:pt x="507" y="4"/>
                </a:lnTo>
                <a:lnTo>
                  <a:pt x="487" y="3"/>
                </a:lnTo>
                <a:lnTo>
                  <a:pt x="467" y="2"/>
                </a:lnTo>
                <a:lnTo>
                  <a:pt x="447" y="1"/>
                </a:lnTo>
                <a:lnTo>
                  <a:pt x="426" y="0"/>
                </a:lnTo>
                <a:lnTo>
                  <a:pt x="406" y="0"/>
                </a:lnTo>
                <a:lnTo>
                  <a:pt x="384" y="0"/>
                </a:lnTo>
                <a:lnTo>
                  <a:pt x="364" y="1"/>
                </a:lnTo>
                <a:lnTo>
                  <a:pt x="343" y="2"/>
                </a:lnTo>
                <a:lnTo>
                  <a:pt x="323" y="3"/>
                </a:lnTo>
                <a:lnTo>
                  <a:pt x="304" y="4"/>
                </a:lnTo>
                <a:lnTo>
                  <a:pt x="285" y="6"/>
                </a:lnTo>
                <a:lnTo>
                  <a:pt x="266" y="8"/>
                </a:lnTo>
                <a:lnTo>
                  <a:pt x="247" y="11"/>
                </a:lnTo>
                <a:lnTo>
                  <a:pt x="229" y="13"/>
                </a:lnTo>
                <a:lnTo>
                  <a:pt x="212" y="16"/>
                </a:lnTo>
                <a:lnTo>
                  <a:pt x="195" y="19"/>
                </a:lnTo>
                <a:lnTo>
                  <a:pt x="179" y="23"/>
                </a:lnTo>
                <a:lnTo>
                  <a:pt x="163" y="27"/>
                </a:lnTo>
                <a:lnTo>
                  <a:pt x="148" y="31"/>
                </a:lnTo>
                <a:lnTo>
                  <a:pt x="133" y="35"/>
                </a:lnTo>
                <a:lnTo>
                  <a:pt x="119" y="39"/>
                </a:lnTo>
                <a:lnTo>
                  <a:pt x="106" y="44"/>
                </a:lnTo>
                <a:lnTo>
                  <a:pt x="93" y="49"/>
                </a:lnTo>
                <a:lnTo>
                  <a:pt x="81" y="54"/>
                </a:lnTo>
                <a:lnTo>
                  <a:pt x="69" y="59"/>
                </a:lnTo>
                <a:lnTo>
                  <a:pt x="59" y="64"/>
                </a:lnTo>
                <a:lnTo>
                  <a:pt x="49" y="70"/>
                </a:lnTo>
                <a:lnTo>
                  <a:pt x="40" y="76"/>
                </a:lnTo>
                <a:lnTo>
                  <a:pt x="32" y="81"/>
                </a:lnTo>
                <a:lnTo>
                  <a:pt x="25" y="87"/>
                </a:lnTo>
                <a:lnTo>
                  <a:pt x="19" y="93"/>
                </a:lnTo>
                <a:lnTo>
                  <a:pt x="13" y="100"/>
                </a:lnTo>
                <a:lnTo>
                  <a:pt x="8" y="106"/>
                </a:lnTo>
                <a:lnTo>
                  <a:pt x="5" y="113"/>
                </a:lnTo>
                <a:lnTo>
                  <a:pt x="2" y="119"/>
                </a:lnTo>
                <a:lnTo>
                  <a:pt x="1" y="126"/>
                </a:lnTo>
                <a:lnTo>
                  <a:pt x="0" y="133"/>
                </a:lnTo>
                <a:lnTo>
                  <a:pt x="1" y="140"/>
                </a:lnTo>
                <a:lnTo>
                  <a:pt x="2" y="147"/>
                </a:lnTo>
                <a:lnTo>
                  <a:pt x="5" y="153"/>
                </a:lnTo>
                <a:lnTo>
                  <a:pt x="8" y="160"/>
                </a:lnTo>
                <a:lnTo>
                  <a:pt x="13" y="166"/>
                </a:lnTo>
                <a:lnTo>
                  <a:pt x="19" y="172"/>
                </a:lnTo>
                <a:lnTo>
                  <a:pt x="25" y="179"/>
                </a:lnTo>
                <a:lnTo>
                  <a:pt x="32" y="185"/>
                </a:lnTo>
                <a:lnTo>
                  <a:pt x="40" y="191"/>
                </a:lnTo>
                <a:lnTo>
                  <a:pt x="49" y="197"/>
                </a:lnTo>
                <a:lnTo>
                  <a:pt x="59" y="202"/>
                </a:lnTo>
                <a:lnTo>
                  <a:pt x="69" y="208"/>
                </a:lnTo>
                <a:lnTo>
                  <a:pt x="81" y="213"/>
                </a:lnTo>
                <a:lnTo>
                  <a:pt x="93" y="217"/>
                </a:lnTo>
                <a:lnTo>
                  <a:pt x="106" y="223"/>
                </a:lnTo>
                <a:lnTo>
                  <a:pt x="119" y="227"/>
                </a:lnTo>
                <a:lnTo>
                  <a:pt x="133" y="231"/>
                </a:lnTo>
                <a:lnTo>
                  <a:pt x="148" y="235"/>
                </a:lnTo>
                <a:lnTo>
                  <a:pt x="163" y="239"/>
                </a:lnTo>
                <a:lnTo>
                  <a:pt x="179" y="243"/>
                </a:lnTo>
                <a:lnTo>
                  <a:pt x="195" y="247"/>
                </a:lnTo>
                <a:lnTo>
                  <a:pt x="212" y="250"/>
                </a:lnTo>
                <a:lnTo>
                  <a:pt x="229" y="252"/>
                </a:lnTo>
                <a:lnTo>
                  <a:pt x="247" y="255"/>
                </a:lnTo>
                <a:lnTo>
                  <a:pt x="266" y="258"/>
                </a:lnTo>
                <a:lnTo>
                  <a:pt x="285" y="260"/>
                </a:lnTo>
                <a:lnTo>
                  <a:pt x="304" y="262"/>
                </a:lnTo>
                <a:lnTo>
                  <a:pt x="323" y="263"/>
                </a:lnTo>
                <a:lnTo>
                  <a:pt x="343" y="264"/>
                </a:lnTo>
                <a:lnTo>
                  <a:pt x="364" y="265"/>
                </a:lnTo>
                <a:lnTo>
                  <a:pt x="384" y="266"/>
                </a:lnTo>
                <a:lnTo>
                  <a:pt x="406" y="266"/>
                </a:lnTo>
              </a:path>
            </a:pathLst>
          </a:custGeom>
          <a:solidFill>
            <a:srgbClr val="9E40FF"/>
          </a:solidFill>
          <a:ln w="12700" cap="rnd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CD7EFE53-B11D-A147-9E14-DDA3949676DF}"/>
              </a:ext>
            </a:extLst>
          </p:cNvPr>
          <p:cNvSpPr>
            <a:spLocks/>
          </p:cNvSpPr>
          <p:nvPr/>
        </p:nvSpPr>
        <p:spPr bwMode="auto">
          <a:xfrm>
            <a:off x="3579743" y="6254298"/>
            <a:ext cx="1287463" cy="423862"/>
          </a:xfrm>
          <a:custGeom>
            <a:avLst/>
            <a:gdLst>
              <a:gd name="T0" fmla="*/ 708025 w 811"/>
              <a:gd name="T1" fmla="*/ 420687 h 267"/>
              <a:gd name="T2" fmla="*/ 803275 w 811"/>
              <a:gd name="T3" fmla="*/ 415925 h 267"/>
              <a:gd name="T4" fmla="*/ 892175 w 811"/>
              <a:gd name="T5" fmla="*/ 404812 h 267"/>
              <a:gd name="T6" fmla="*/ 974725 w 811"/>
              <a:gd name="T7" fmla="*/ 390525 h 267"/>
              <a:gd name="T8" fmla="*/ 1050925 w 811"/>
              <a:gd name="T9" fmla="*/ 373062 h 267"/>
              <a:gd name="T10" fmla="*/ 1117600 w 811"/>
              <a:gd name="T11" fmla="*/ 352425 h 267"/>
              <a:gd name="T12" fmla="*/ 1174750 w 811"/>
              <a:gd name="T13" fmla="*/ 328612 h 267"/>
              <a:gd name="T14" fmla="*/ 1222375 w 811"/>
              <a:gd name="T15" fmla="*/ 301625 h 267"/>
              <a:gd name="T16" fmla="*/ 1255713 w 811"/>
              <a:gd name="T17" fmla="*/ 273050 h 267"/>
              <a:gd name="T18" fmla="*/ 1277938 w 811"/>
              <a:gd name="T19" fmla="*/ 242887 h 267"/>
              <a:gd name="T20" fmla="*/ 1285875 w 811"/>
              <a:gd name="T21" fmla="*/ 211137 h 267"/>
              <a:gd name="T22" fmla="*/ 1277938 w 811"/>
              <a:gd name="T23" fmla="*/ 177800 h 267"/>
              <a:gd name="T24" fmla="*/ 1255713 w 811"/>
              <a:gd name="T25" fmla="*/ 147637 h 267"/>
              <a:gd name="T26" fmla="*/ 1222375 w 811"/>
              <a:gd name="T27" fmla="*/ 119062 h 267"/>
              <a:gd name="T28" fmla="*/ 1174750 w 811"/>
              <a:gd name="T29" fmla="*/ 92075 h 267"/>
              <a:gd name="T30" fmla="*/ 1117600 w 811"/>
              <a:gd name="T31" fmla="*/ 68262 h 267"/>
              <a:gd name="T32" fmla="*/ 1050925 w 811"/>
              <a:gd name="T33" fmla="*/ 47625 h 267"/>
              <a:gd name="T34" fmla="*/ 974725 w 811"/>
              <a:gd name="T35" fmla="*/ 30162 h 267"/>
              <a:gd name="T36" fmla="*/ 892175 w 811"/>
              <a:gd name="T37" fmla="*/ 15875 h 267"/>
              <a:gd name="T38" fmla="*/ 803275 w 811"/>
              <a:gd name="T39" fmla="*/ 6350 h 267"/>
              <a:gd name="T40" fmla="*/ 708025 w 811"/>
              <a:gd name="T41" fmla="*/ 0 h 267"/>
              <a:gd name="T42" fmla="*/ 609600 w 811"/>
              <a:gd name="T43" fmla="*/ 0 h 267"/>
              <a:gd name="T44" fmla="*/ 512763 w 811"/>
              <a:gd name="T45" fmla="*/ 3175 h 267"/>
              <a:gd name="T46" fmla="*/ 422275 w 811"/>
              <a:gd name="T47" fmla="*/ 12700 h 267"/>
              <a:gd name="T48" fmla="*/ 336550 w 811"/>
              <a:gd name="T49" fmla="*/ 25400 h 267"/>
              <a:gd name="T50" fmla="*/ 258763 w 811"/>
              <a:gd name="T51" fmla="*/ 41275 h 267"/>
              <a:gd name="T52" fmla="*/ 188913 w 811"/>
              <a:gd name="T53" fmla="*/ 60325 h 267"/>
              <a:gd name="T54" fmla="*/ 127000 w 811"/>
              <a:gd name="T55" fmla="*/ 84137 h 267"/>
              <a:gd name="T56" fmla="*/ 77788 w 811"/>
              <a:gd name="T57" fmla="*/ 109537 h 267"/>
              <a:gd name="T58" fmla="*/ 39688 w 811"/>
              <a:gd name="T59" fmla="*/ 138112 h 267"/>
              <a:gd name="T60" fmla="*/ 12700 w 811"/>
              <a:gd name="T61" fmla="*/ 168275 h 267"/>
              <a:gd name="T62" fmla="*/ 1588 w 811"/>
              <a:gd name="T63" fmla="*/ 200025 h 267"/>
              <a:gd name="T64" fmla="*/ 3175 w 811"/>
              <a:gd name="T65" fmla="*/ 231775 h 267"/>
              <a:gd name="T66" fmla="*/ 20638 w 811"/>
              <a:gd name="T67" fmla="*/ 263525 h 267"/>
              <a:gd name="T68" fmla="*/ 50800 w 811"/>
              <a:gd name="T69" fmla="*/ 293687 h 267"/>
              <a:gd name="T70" fmla="*/ 93663 w 811"/>
              <a:gd name="T71" fmla="*/ 320675 h 267"/>
              <a:gd name="T72" fmla="*/ 146050 w 811"/>
              <a:gd name="T73" fmla="*/ 344487 h 267"/>
              <a:gd name="T74" fmla="*/ 211138 w 811"/>
              <a:gd name="T75" fmla="*/ 366712 h 267"/>
              <a:gd name="T76" fmla="*/ 282575 w 811"/>
              <a:gd name="T77" fmla="*/ 385762 h 267"/>
              <a:gd name="T78" fmla="*/ 363538 w 811"/>
              <a:gd name="T79" fmla="*/ 400050 h 267"/>
              <a:gd name="T80" fmla="*/ 450850 w 811"/>
              <a:gd name="T81" fmla="*/ 412750 h 267"/>
              <a:gd name="T82" fmla="*/ 544513 w 811"/>
              <a:gd name="T83" fmla="*/ 419100 h 267"/>
              <a:gd name="T84" fmla="*/ 642938 w 811"/>
              <a:gd name="T85" fmla="*/ 422275 h 267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811" h="267">
                <a:moveTo>
                  <a:pt x="405" y="266"/>
                </a:moveTo>
                <a:lnTo>
                  <a:pt x="425" y="266"/>
                </a:lnTo>
                <a:lnTo>
                  <a:pt x="446" y="265"/>
                </a:lnTo>
                <a:lnTo>
                  <a:pt x="466" y="264"/>
                </a:lnTo>
                <a:lnTo>
                  <a:pt x="486" y="263"/>
                </a:lnTo>
                <a:lnTo>
                  <a:pt x="506" y="262"/>
                </a:lnTo>
                <a:lnTo>
                  <a:pt x="525" y="260"/>
                </a:lnTo>
                <a:lnTo>
                  <a:pt x="544" y="258"/>
                </a:lnTo>
                <a:lnTo>
                  <a:pt x="562" y="255"/>
                </a:lnTo>
                <a:lnTo>
                  <a:pt x="580" y="252"/>
                </a:lnTo>
                <a:lnTo>
                  <a:pt x="598" y="250"/>
                </a:lnTo>
                <a:lnTo>
                  <a:pt x="614" y="246"/>
                </a:lnTo>
                <a:lnTo>
                  <a:pt x="631" y="243"/>
                </a:lnTo>
                <a:lnTo>
                  <a:pt x="647" y="239"/>
                </a:lnTo>
                <a:lnTo>
                  <a:pt x="662" y="235"/>
                </a:lnTo>
                <a:lnTo>
                  <a:pt x="677" y="231"/>
                </a:lnTo>
                <a:lnTo>
                  <a:pt x="691" y="227"/>
                </a:lnTo>
                <a:lnTo>
                  <a:pt x="704" y="222"/>
                </a:lnTo>
                <a:lnTo>
                  <a:pt x="717" y="217"/>
                </a:lnTo>
                <a:lnTo>
                  <a:pt x="729" y="212"/>
                </a:lnTo>
                <a:lnTo>
                  <a:pt x="740" y="207"/>
                </a:lnTo>
                <a:lnTo>
                  <a:pt x="751" y="202"/>
                </a:lnTo>
                <a:lnTo>
                  <a:pt x="761" y="196"/>
                </a:lnTo>
                <a:lnTo>
                  <a:pt x="770" y="190"/>
                </a:lnTo>
                <a:lnTo>
                  <a:pt x="778" y="185"/>
                </a:lnTo>
                <a:lnTo>
                  <a:pt x="785" y="178"/>
                </a:lnTo>
                <a:lnTo>
                  <a:pt x="791" y="172"/>
                </a:lnTo>
                <a:lnTo>
                  <a:pt x="797" y="166"/>
                </a:lnTo>
                <a:lnTo>
                  <a:pt x="801" y="159"/>
                </a:lnTo>
                <a:lnTo>
                  <a:pt x="805" y="153"/>
                </a:lnTo>
                <a:lnTo>
                  <a:pt x="807" y="146"/>
                </a:lnTo>
                <a:lnTo>
                  <a:pt x="809" y="140"/>
                </a:lnTo>
                <a:lnTo>
                  <a:pt x="810" y="133"/>
                </a:lnTo>
                <a:lnTo>
                  <a:pt x="809" y="126"/>
                </a:lnTo>
                <a:lnTo>
                  <a:pt x="807" y="119"/>
                </a:lnTo>
                <a:lnTo>
                  <a:pt x="805" y="112"/>
                </a:lnTo>
                <a:lnTo>
                  <a:pt x="801" y="106"/>
                </a:lnTo>
                <a:lnTo>
                  <a:pt x="797" y="99"/>
                </a:lnTo>
                <a:lnTo>
                  <a:pt x="791" y="93"/>
                </a:lnTo>
                <a:lnTo>
                  <a:pt x="785" y="87"/>
                </a:lnTo>
                <a:lnTo>
                  <a:pt x="778" y="81"/>
                </a:lnTo>
                <a:lnTo>
                  <a:pt x="770" y="75"/>
                </a:lnTo>
                <a:lnTo>
                  <a:pt x="761" y="69"/>
                </a:lnTo>
                <a:lnTo>
                  <a:pt x="751" y="64"/>
                </a:lnTo>
                <a:lnTo>
                  <a:pt x="740" y="58"/>
                </a:lnTo>
                <a:lnTo>
                  <a:pt x="729" y="53"/>
                </a:lnTo>
                <a:lnTo>
                  <a:pt x="717" y="48"/>
                </a:lnTo>
                <a:lnTo>
                  <a:pt x="704" y="43"/>
                </a:lnTo>
                <a:lnTo>
                  <a:pt x="691" y="38"/>
                </a:lnTo>
                <a:lnTo>
                  <a:pt x="677" y="34"/>
                </a:lnTo>
                <a:lnTo>
                  <a:pt x="662" y="30"/>
                </a:lnTo>
                <a:lnTo>
                  <a:pt x="647" y="26"/>
                </a:lnTo>
                <a:lnTo>
                  <a:pt x="631" y="22"/>
                </a:lnTo>
                <a:lnTo>
                  <a:pt x="614" y="19"/>
                </a:lnTo>
                <a:lnTo>
                  <a:pt x="598" y="16"/>
                </a:lnTo>
                <a:lnTo>
                  <a:pt x="580" y="13"/>
                </a:lnTo>
                <a:lnTo>
                  <a:pt x="562" y="10"/>
                </a:lnTo>
                <a:lnTo>
                  <a:pt x="544" y="8"/>
                </a:lnTo>
                <a:lnTo>
                  <a:pt x="525" y="5"/>
                </a:lnTo>
                <a:lnTo>
                  <a:pt x="506" y="4"/>
                </a:lnTo>
                <a:lnTo>
                  <a:pt x="486" y="2"/>
                </a:lnTo>
                <a:lnTo>
                  <a:pt x="466" y="1"/>
                </a:lnTo>
                <a:lnTo>
                  <a:pt x="446" y="0"/>
                </a:lnTo>
                <a:lnTo>
                  <a:pt x="425" y="0"/>
                </a:lnTo>
                <a:lnTo>
                  <a:pt x="405" y="0"/>
                </a:lnTo>
                <a:lnTo>
                  <a:pt x="384" y="0"/>
                </a:lnTo>
                <a:lnTo>
                  <a:pt x="363" y="0"/>
                </a:lnTo>
                <a:lnTo>
                  <a:pt x="343" y="1"/>
                </a:lnTo>
                <a:lnTo>
                  <a:pt x="323" y="2"/>
                </a:lnTo>
                <a:lnTo>
                  <a:pt x="303" y="4"/>
                </a:lnTo>
                <a:lnTo>
                  <a:pt x="284" y="5"/>
                </a:lnTo>
                <a:lnTo>
                  <a:pt x="266" y="8"/>
                </a:lnTo>
                <a:lnTo>
                  <a:pt x="247" y="10"/>
                </a:lnTo>
                <a:lnTo>
                  <a:pt x="229" y="13"/>
                </a:lnTo>
                <a:lnTo>
                  <a:pt x="212" y="16"/>
                </a:lnTo>
                <a:lnTo>
                  <a:pt x="195" y="19"/>
                </a:lnTo>
                <a:lnTo>
                  <a:pt x="178" y="22"/>
                </a:lnTo>
                <a:lnTo>
                  <a:pt x="163" y="26"/>
                </a:lnTo>
                <a:lnTo>
                  <a:pt x="147" y="30"/>
                </a:lnTo>
                <a:lnTo>
                  <a:pt x="133" y="34"/>
                </a:lnTo>
                <a:lnTo>
                  <a:pt x="119" y="38"/>
                </a:lnTo>
                <a:lnTo>
                  <a:pt x="105" y="43"/>
                </a:lnTo>
                <a:lnTo>
                  <a:pt x="92" y="48"/>
                </a:lnTo>
                <a:lnTo>
                  <a:pt x="80" y="53"/>
                </a:lnTo>
                <a:lnTo>
                  <a:pt x="69" y="58"/>
                </a:lnTo>
                <a:lnTo>
                  <a:pt x="59" y="64"/>
                </a:lnTo>
                <a:lnTo>
                  <a:pt x="49" y="69"/>
                </a:lnTo>
                <a:lnTo>
                  <a:pt x="40" y="75"/>
                </a:lnTo>
                <a:lnTo>
                  <a:pt x="32" y="81"/>
                </a:lnTo>
                <a:lnTo>
                  <a:pt x="25" y="87"/>
                </a:lnTo>
                <a:lnTo>
                  <a:pt x="19" y="93"/>
                </a:lnTo>
                <a:lnTo>
                  <a:pt x="13" y="99"/>
                </a:lnTo>
                <a:lnTo>
                  <a:pt x="8" y="106"/>
                </a:lnTo>
                <a:lnTo>
                  <a:pt x="5" y="112"/>
                </a:lnTo>
                <a:lnTo>
                  <a:pt x="2" y="119"/>
                </a:lnTo>
                <a:lnTo>
                  <a:pt x="1" y="126"/>
                </a:lnTo>
                <a:lnTo>
                  <a:pt x="0" y="133"/>
                </a:lnTo>
                <a:lnTo>
                  <a:pt x="1" y="140"/>
                </a:lnTo>
                <a:lnTo>
                  <a:pt x="2" y="146"/>
                </a:lnTo>
                <a:lnTo>
                  <a:pt x="5" y="153"/>
                </a:lnTo>
                <a:lnTo>
                  <a:pt x="8" y="159"/>
                </a:lnTo>
                <a:lnTo>
                  <a:pt x="13" y="166"/>
                </a:lnTo>
                <a:lnTo>
                  <a:pt x="19" y="172"/>
                </a:lnTo>
                <a:lnTo>
                  <a:pt x="25" y="178"/>
                </a:lnTo>
                <a:lnTo>
                  <a:pt x="32" y="185"/>
                </a:lnTo>
                <a:lnTo>
                  <a:pt x="40" y="190"/>
                </a:lnTo>
                <a:lnTo>
                  <a:pt x="49" y="196"/>
                </a:lnTo>
                <a:lnTo>
                  <a:pt x="59" y="202"/>
                </a:lnTo>
                <a:lnTo>
                  <a:pt x="69" y="207"/>
                </a:lnTo>
                <a:lnTo>
                  <a:pt x="80" y="212"/>
                </a:lnTo>
                <a:lnTo>
                  <a:pt x="92" y="217"/>
                </a:lnTo>
                <a:lnTo>
                  <a:pt x="105" y="222"/>
                </a:lnTo>
                <a:lnTo>
                  <a:pt x="119" y="227"/>
                </a:lnTo>
                <a:lnTo>
                  <a:pt x="133" y="231"/>
                </a:lnTo>
                <a:lnTo>
                  <a:pt x="147" y="235"/>
                </a:lnTo>
                <a:lnTo>
                  <a:pt x="163" y="239"/>
                </a:lnTo>
                <a:lnTo>
                  <a:pt x="178" y="243"/>
                </a:lnTo>
                <a:lnTo>
                  <a:pt x="195" y="246"/>
                </a:lnTo>
                <a:lnTo>
                  <a:pt x="212" y="250"/>
                </a:lnTo>
                <a:lnTo>
                  <a:pt x="229" y="252"/>
                </a:lnTo>
                <a:lnTo>
                  <a:pt x="247" y="255"/>
                </a:lnTo>
                <a:lnTo>
                  <a:pt x="266" y="258"/>
                </a:lnTo>
                <a:lnTo>
                  <a:pt x="284" y="260"/>
                </a:lnTo>
                <a:lnTo>
                  <a:pt x="303" y="262"/>
                </a:lnTo>
                <a:lnTo>
                  <a:pt x="323" y="263"/>
                </a:lnTo>
                <a:lnTo>
                  <a:pt x="343" y="264"/>
                </a:lnTo>
                <a:lnTo>
                  <a:pt x="363" y="265"/>
                </a:lnTo>
                <a:lnTo>
                  <a:pt x="384" y="266"/>
                </a:lnTo>
                <a:lnTo>
                  <a:pt x="405" y="266"/>
                </a:lnTo>
              </a:path>
            </a:pathLst>
          </a:custGeom>
          <a:solidFill>
            <a:srgbClr val="BF7FFF"/>
          </a:solidFill>
          <a:ln w="12700" cap="rnd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E3E5A6C4-631A-7F42-9EFF-BA8E307881CE}"/>
              </a:ext>
            </a:extLst>
          </p:cNvPr>
          <p:cNvSpPr>
            <a:spLocks/>
          </p:cNvSpPr>
          <p:nvPr/>
        </p:nvSpPr>
        <p:spPr bwMode="auto">
          <a:xfrm>
            <a:off x="4770368" y="5473248"/>
            <a:ext cx="325438" cy="85725"/>
          </a:xfrm>
          <a:custGeom>
            <a:avLst/>
            <a:gdLst>
              <a:gd name="T0" fmla="*/ 0 w 205"/>
              <a:gd name="T1" fmla="*/ 0 h 54"/>
              <a:gd name="T2" fmla="*/ 323850 w 205"/>
              <a:gd name="T3" fmla="*/ 84138 h 54"/>
              <a:gd name="T4" fmla="*/ 0 w 205"/>
              <a:gd name="T5" fmla="*/ 0 h 5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05" h="54">
                <a:moveTo>
                  <a:pt x="0" y="0"/>
                </a:moveTo>
                <a:lnTo>
                  <a:pt x="204" y="53"/>
                </a:lnTo>
                <a:lnTo>
                  <a:pt x="0" y="0"/>
                </a:lnTo>
              </a:path>
            </a:pathLst>
          </a:custGeom>
          <a:solidFill>
            <a:srgbClr val="D90000"/>
          </a:solidFill>
          <a:ln w="12700" cap="rnd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9" name="Freeform 48">
            <a:extLst>
              <a:ext uri="{FF2B5EF4-FFF2-40B4-BE49-F238E27FC236}">
                <a16:creationId xmlns:a16="http://schemas.microsoft.com/office/drawing/2014/main" id="{BE99E703-7510-D84C-B149-0D1BA4C941C5}"/>
              </a:ext>
            </a:extLst>
          </p:cNvPr>
          <p:cNvSpPr>
            <a:spLocks/>
          </p:cNvSpPr>
          <p:nvPr/>
        </p:nvSpPr>
        <p:spPr bwMode="auto">
          <a:xfrm>
            <a:off x="4762431" y="5443085"/>
            <a:ext cx="342900" cy="146050"/>
          </a:xfrm>
          <a:custGeom>
            <a:avLst/>
            <a:gdLst>
              <a:gd name="T0" fmla="*/ 333375 w 216"/>
              <a:gd name="T1" fmla="*/ 114300 h 92"/>
              <a:gd name="T2" fmla="*/ 341313 w 216"/>
              <a:gd name="T3" fmla="*/ 84138 h 92"/>
              <a:gd name="T4" fmla="*/ 15875 w 216"/>
              <a:gd name="T5" fmla="*/ 0 h 92"/>
              <a:gd name="T6" fmla="*/ 0 w 216"/>
              <a:gd name="T7" fmla="*/ 60325 h 92"/>
              <a:gd name="T8" fmla="*/ 323850 w 216"/>
              <a:gd name="T9" fmla="*/ 144463 h 92"/>
              <a:gd name="T10" fmla="*/ 333375 w 216"/>
              <a:gd name="T11" fmla="*/ 114300 h 9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16" h="92">
                <a:moveTo>
                  <a:pt x="210" y="72"/>
                </a:moveTo>
                <a:lnTo>
                  <a:pt x="215" y="53"/>
                </a:lnTo>
                <a:lnTo>
                  <a:pt x="10" y="0"/>
                </a:lnTo>
                <a:lnTo>
                  <a:pt x="0" y="38"/>
                </a:lnTo>
                <a:lnTo>
                  <a:pt x="204" y="91"/>
                </a:lnTo>
                <a:lnTo>
                  <a:pt x="210" y="72"/>
                </a:lnTo>
              </a:path>
            </a:pathLst>
          </a:custGeom>
          <a:solidFill>
            <a:srgbClr val="D90000"/>
          </a:solidFill>
          <a:ln w="12700" cap="rnd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50" name="Freeform 49">
            <a:extLst>
              <a:ext uri="{FF2B5EF4-FFF2-40B4-BE49-F238E27FC236}">
                <a16:creationId xmlns:a16="http://schemas.microsoft.com/office/drawing/2014/main" id="{CADBE82C-ADF7-BF42-9FF0-9A9C0094A68C}"/>
              </a:ext>
            </a:extLst>
          </p:cNvPr>
          <p:cNvSpPr>
            <a:spLocks/>
          </p:cNvSpPr>
          <p:nvPr/>
        </p:nvSpPr>
        <p:spPr bwMode="auto">
          <a:xfrm>
            <a:off x="4997381" y="5449435"/>
            <a:ext cx="322262" cy="185738"/>
          </a:xfrm>
          <a:custGeom>
            <a:avLst/>
            <a:gdLst>
              <a:gd name="T0" fmla="*/ 73025 w 203"/>
              <a:gd name="T1" fmla="*/ 103188 h 117"/>
              <a:gd name="T2" fmla="*/ 34925 w 203"/>
              <a:gd name="T3" fmla="*/ 1588 h 117"/>
              <a:gd name="T4" fmla="*/ 39687 w 203"/>
              <a:gd name="T5" fmla="*/ 0 h 117"/>
              <a:gd name="T6" fmla="*/ 174625 w 203"/>
              <a:gd name="T7" fmla="*/ 87313 h 117"/>
              <a:gd name="T8" fmla="*/ 184150 w 203"/>
              <a:gd name="T9" fmla="*/ 92075 h 117"/>
              <a:gd name="T10" fmla="*/ 193675 w 203"/>
              <a:gd name="T11" fmla="*/ 96838 h 117"/>
              <a:gd name="T12" fmla="*/ 201612 w 203"/>
              <a:gd name="T13" fmla="*/ 100013 h 117"/>
              <a:gd name="T14" fmla="*/ 211137 w 203"/>
              <a:gd name="T15" fmla="*/ 103188 h 117"/>
              <a:gd name="T16" fmla="*/ 220662 w 203"/>
              <a:gd name="T17" fmla="*/ 107950 h 117"/>
              <a:gd name="T18" fmla="*/ 230187 w 203"/>
              <a:gd name="T19" fmla="*/ 111125 h 117"/>
              <a:gd name="T20" fmla="*/ 238125 w 203"/>
              <a:gd name="T21" fmla="*/ 115888 h 117"/>
              <a:gd name="T22" fmla="*/ 247650 w 203"/>
              <a:gd name="T23" fmla="*/ 120650 h 117"/>
              <a:gd name="T24" fmla="*/ 257175 w 203"/>
              <a:gd name="T25" fmla="*/ 123825 h 117"/>
              <a:gd name="T26" fmla="*/ 266700 w 203"/>
              <a:gd name="T27" fmla="*/ 127000 h 117"/>
              <a:gd name="T28" fmla="*/ 274637 w 203"/>
              <a:gd name="T29" fmla="*/ 131763 h 117"/>
              <a:gd name="T30" fmla="*/ 284162 w 203"/>
              <a:gd name="T31" fmla="*/ 134938 h 117"/>
              <a:gd name="T32" fmla="*/ 293687 w 203"/>
              <a:gd name="T33" fmla="*/ 139700 h 117"/>
              <a:gd name="T34" fmla="*/ 303212 w 203"/>
              <a:gd name="T35" fmla="*/ 142875 h 117"/>
              <a:gd name="T36" fmla="*/ 311150 w 203"/>
              <a:gd name="T37" fmla="*/ 147638 h 117"/>
              <a:gd name="T38" fmla="*/ 320675 w 203"/>
              <a:gd name="T39" fmla="*/ 152400 h 117"/>
              <a:gd name="T40" fmla="*/ 311150 w 203"/>
              <a:gd name="T41" fmla="*/ 152400 h 117"/>
              <a:gd name="T42" fmla="*/ 301625 w 203"/>
              <a:gd name="T43" fmla="*/ 152400 h 117"/>
              <a:gd name="T44" fmla="*/ 290512 w 203"/>
              <a:gd name="T45" fmla="*/ 152400 h 117"/>
              <a:gd name="T46" fmla="*/ 280987 w 203"/>
              <a:gd name="T47" fmla="*/ 152400 h 117"/>
              <a:gd name="T48" fmla="*/ 271462 w 203"/>
              <a:gd name="T49" fmla="*/ 152400 h 117"/>
              <a:gd name="T50" fmla="*/ 260350 w 203"/>
              <a:gd name="T51" fmla="*/ 152400 h 117"/>
              <a:gd name="T52" fmla="*/ 250825 w 203"/>
              <a:gd name="T53" fmla="*/ 152400 h 117"/>
              <a:gd name="T54" fmla="*/ 241300 w 203"/>
              <a:gd name="T55" fmla="*/ 152400 h 117"/>
              <a:gd name="T56" fmla="*/ 231775 w 203"/>
              <a:gd name="T57" fmla="*/ 153988 h 117"/>
              <a:gd name="T58" fmla="*/ 220662 w 203"/>
              <a:gd name="T59" fmla="*/ 153988 h 117"/>
              <a:gd name="T60" fmla="*/ 211137 w 203"/>
              <a:gd name="T61" fmla="*/ 153988 h 117"/>
              <a:gd name="T62" fmla="*/ 201612 w 203"/>
              <a:gd name="T63" fmla="*/ 153988 h 117"/>
              <a:gd name="T64" fmla="*/ 190500 w 203"/>
              <a:gd name="T65" fmla="*/ 153988 h 117"/>
              <a:gd name="T66" fmla="*/ 180975 w 203"/>
              <a:gd name="T67" fmla="*/ 153988 h 117"/>
              <a:gd name="T68" fmla="*/ 171450 w 203"/>
              <a:gd name="T69" fmla="*/ 153988 h 117"/>
              <a:gd name="T70" fmla="*/ 160337 w 203"/>
              <a:gd name="T71" fmla="*/ 153988 h 117"/>
              <a:gd name="T72" fmla="*/ 3175 w 203"/>
              <a:gd name="T73" fmla="*/ 184150 h 117"/>
              <a:gd name="T74" fmla="*/ 0 w 203"/>
              <a:gd name="T75" fmla="*/ 182563 h 117"/>
              <a:gd name="T76" fmla="*/ 73025 w 203"/>
              <a:gd name="T77" fmla="*/ 103188 h 117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203" h="117">
                <a:moveTo>
                  <a:pt x="46" y="65"/>
                </a:moveTo>
                <a:lnTo>
                  <a:pt x="22" y="1"/>
                </a:lnTo>
                <a:lnTo>
                  <a:pt x="25" y="0"/>
                </a:lnTo>
                <a:lnTo>
                  <a:pt x="110" y="55"/>
                </a:lnTo>
                <a:lnTo>
                  <a:pt x="116" y="58"/>
                </a:lnTo>
                <a:lnTo>
                  <a:pt x="122" y="61"/>
                </a:lnTo>
                <a:lnTo>
                  <a:pt x="127" y="63"/>
                </a:lnTo>
                <a:lnTo>
                  <a:pt x="133" y="65"/>
                </a:lnTo>
                <a:lnTo>
                  <a:pt x="139" y="68"/>
                </a:lnTo>
                <a:lnTo>
                  <a:pt x="145" y="70"/>
                </a:lnTo>
                <a:lnTo>
                  <a:pt x="150" y="73"/>
                </a:lnTo>
                <a:lnTo>
                  <a:pt x="156" y="76"/>
                </a:lnTo>
                <a:lnTo>
                  <a:pt x="162" y="78"/>
                </a:lnTo>
                <a:lnTo>
                  <a:pt x="168" y="80"/>
                </a:lnTo>
                <a:lnTo>
                  <a:pt x="173" y="83"/>
                </a:lnTo>
                <a:lnTo>
                  <a:pt x="179" y="85"/>
                </a:lnTo>
                <a:lnTo>
                  <a:pt x="185" y="88"/>
                </a:lnTo>
                <a:lnTo>
                  <a:pt x="191" y="90"/>
                </a:lnTo>
                <a:lnTo>
                  <a:pt x="196" y="93"/>
                </a:lnTo>
                <a:lnTo>
                  <a:pt x="202" y="96"/>
                </a:lnTo>
                <a:lnTo>
                  <a:pt x="196" y="96"/>
                </a:lnTo>
                <a:lnTo>
                  <a:pt x="190" y="96"/>
                </a:lnTo>
                <a:lnTo>
                  <a:pt x="183" y="96"/>
                </a:lnTo>
                <a:lnTo>
                  <a:pt x="177" y="96"/>
                </a:lnTo>
                <a:lnTo>
                  <a:pt x="171" y="96"/>
                </a:lnTo>
                <a:lnTo>
                  <a:pt x="164" y="96"/>
                </a:lnTo>
                <a:lnTo>
                  <a:pt x="158" y="96"/>
                </a:lnTo>
                <a:lnTo>
                  <a:pt x="152" y="96"/>
                </a:lnTo>
                <a:lnTo>
                  <a:pt x="146" y="97"/>
                </a:lnTo>
                <a:lnTo>
                  <a:pt x="139" y="97"/>
                </a:lnTo>
                <a:lnTo>
                  <a:pt x="133" y="97"/>
                </a:lnTo>
                <a:lnTo>
                  <a:pt x="127" y="97"/>
                </a:lnTo>
                <a:lnTo>
                  <a:pt x="120" y="97"/>
                </a:lnTo>
                <a:lnTo>
                  <a:pt x="114" y="97"/>
                </a:lnTo>
                <a:lnTo>
                  <a:pt x="108" y="97"/>
                </a:lnTo>
                <a:lnTo>
                  <a:pt x="101" y="97"/>
                </a:lnTo>
                <a:lnTo>
                  <a:pt x="2" y="116"/>
                </a:lnTo>
                <a:lnTo>
                  <a:pt x="0" y="115"/>
                </a:lnTo>
                <a:lnTo>
                  <a:pt x="46" y="65"/>
                </a:lnTo>
              </a:path>
            </a:pathLst>
          </a:custGeom>
          <a:solidFill>
            <a:srgbClr val="D90000"/>
          </a:solidFill>
          <a:ln w="12700" cap="rnd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6FAE8850-7C26-094D-B772-F5AFAC2EBC98}"/>
              </a:ext>
            </a:extLst>
          </p:cNvPr>
          <p:cNvSpPr>
            <a:spLocks/>
          </p:cNvSpPr>
          <p:nvPr/>
        </p:nvSpPr>
        <p:spPr bwMode="auto">
          <a:xfrm>
            <a:off x="4746556" y="5885998"/>
            <a:ext cx="336550" cy="46037"/>
          </a:xfrm>
          <a:custGeom>
            <a:avLst/>
            <a:gdLst>
              <a:gd name="T0" fmla="*/ 0 w 212"/>
              <a:gd name="T1" fmla="*/ 44450 h 29"/>
              <a:gd name="T2" fmla="*/ 334963 w 212"/>
              <a:gd name="T3" fmla="*/ 0 h 29"/>
              <a:gd name="T4" fmla="*/ 0 w 212"/>
              <a:gd name="T5" fmla="*/ 44450 h 2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2" h="29">
                <a:moveTo>
                  <a:pt x="0" y="28"/>
                </a:moveTo>
                <a:lnTo>
                  <a:pt x="211" y="0"/>
                </a:lnTo>
                <a:lnTo>
                  <a:pt x="0" y="28"/>
                </a:lnTo>
              </a:path>
            </a:pathLst>
          </a:custGeom>
          <a:solidFill>
            <a:srgbClr val="D90000"/>
          </a:solidFill>
          <a:ln w="12700" cap="rnd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52" name="Freeform 51">
            <a:extLst>
              <a:ext uri="{FF2B5EF4-FFF2-40B4-BE49-F238E27FC236}">
                <a16:creationId xmlns:a16="http://schemas.microsoft.com/office/drawing/2014/main" id="{A7779E2E-549E-CB40-8C56-7A32CF456D95}"/>
              </a:ext>
            </a:extLst>
          </p:cNvPr>
          <p:cNvSpPr>
            <a:spLocks/>
          </p:cNvSpPr>
          <p:nvPr/>
        </p:nvSpPr>
        <p:spPr bwMode="auto">
          <a:xfrm>
            <a:off x="4743381" y="5854248"/>
            <a:ext cx="344487" cy="107950"/>
          </a:xfrm>
          <a:custGeom>
            <a:avLst/>
            <a:gdLst>
              <a:gd name="T0" fmla="*/ 338137 w 217"/>
              <a:gd name="T1" fmla="*/ 30163 h 68"/>
              <a:gd name="T2" fmla="*/ 333375 w 217"/>
              <a:gd name="T3" fmla="*/ 0 h 68"/>
              <a:gd name="T4" fmla="*/ 0 w 217"/>
              <a:gd name="T5" fmla="*/ 44450 h 68"/>
              <a:gd name="T6" fmla="*/ 9525 w 217"/>
              <a:gd name="T7" fmla="*/ 106363 h 68"/>
              <a:gd name="T8" fmla="*/ 342900 w 217"/>
              <a:gd name="T9" fmla="*/ 61913 h 68"/>
              <a:gd name="T10" fmla="*/ 338137 w 217"/>
              <a:gd name="T11" fmla="*/ 30163 h 6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17" h="68">
                <a:moveTo>
                  <a:pt x="213" y="19"/>
                </a:moveTo>
                <a:lnTo>
                  <a:pt x="210" y="0"/>
                </a:lnTo>
                <a:lnTo>
                  <a:pt x="0" y="28"/>
                </a:lnTo>
                <a:lnTo>
                  <a:pt x="6" y="67"/>
                </a:lnTo>
                <a:lnTo>
                  <a:pt x="216" y="39"/>
                </a:lnTo>
                <a:lnTo>
                  <a:pt x="213" y="19"/>
                </a:lnTo>
              </a:path>
            </a:pathLst>
          </a:custGeom>
          <a:solidFill>
            <a:srgbClr val="D90000"/>
          </a:solidFill>
          <a:ln w="12700" cap="rnd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844F6089-69B6-D84F-BCCF-8949A7E73E3A}"/>
              </a:ext>
            </a:extLst>
          </p:cNvPr>
          <p:cNvSpPr>
            <a:spLocks/>
          </p:cNvSpPr>
          <p:nvPr/>
        </p:nvSpPr>
        <p:spPr bwMode="auto">
          <a:xfrm>
            <a:off x="4992618" y="5798685"/>
            <a:ext cx="315913" cy="188913"/>
          </a:xfrm>
          <a:custGeom>
            <a:avLst/>
            <a:gdLst>
              <a:gd name="T0" fmla="*/ 61913 w 199"/>
              <a:gd name="T1" fmla="*/ 88900 h 119"/>
              <a:gd name="T2" fmla="*/ 12700 w 199"/>
              <a:gd name="T3" fmla="*/ 185738 h 119"/>
              <a:gd name="T4" fmla="*/ 17463 w 199"/>
              <a:gd name="T5" fmla="*/ 187325 h 119"/>
              <a:gd name="T6" fmla="*/ 161925 w 199"/>
              <a:gd name="T7" fmla="*/ 115888 h 119"/>
              <a:gd name="T8" fmla="*/ 169863 w 199"/>
              <a:gd name="T9" fmla="*/ 114300 h 119"/>
              <a:gd name="T10" fmla="*/ 180975 w 199"/>
              <a:gd name="T11" fmla="*/ 111125 h 119"/>
              <a:gd name="T12" fmla="*/ 188913 w 199"/>
              <a:gd name="T13" fmla="*/ 107950 h 119"/>
              <a:gd name="T14" fmla="*/ 198438 w 199"/>
              <a:gd name="T15" fmla="*/ 104775 h 119"/>
              <a:gd name="T16" fmla="*/ 209550 w 199"/>
              <a:gd name="T17" fmla="*/ 101600 h 119"/>
              <a:gd name="T18" fmla="*/ 217488 w 199"/>
              <a:gd name="T19" fmla="*/ 98425 h 119"/>
              <a:gd name="T20" fmla="*/ 228600 w 199"/>
              <a:gd name="T21" fmla="*/ 96838 h 119"/>
              <a:gd name="T22" fmla="*/ 236538 w 199"/>
              <a:gd name="T23" fmla="*/ 93663 h 119"/>
              <a:gd name="T24" fmla="*/ 247650 w 199"/>
              <a:gd name="T25" fmla="*/ 90488 h 119"/>
              <a:gd name="T26" fmla="*/ 255588 w 199"/>
              <a:gd name="T27" fmla="*/ 88900 h 119"/>
              <a:gd name="T28" fmla="*/ 266700 w 199"/>
              <a:gd name="T29" fmla="*/ 85725 h 119"/>
              <a:gd name="T30" fmla="*/ 276225 w 199"/>
              <a:gd name="T31" fmla="*/ 82550 h 119"/>
              <a:gd name="T32" fmla="*/ 285750 w 199"/>
              <a:gd name="T33" fmla="*/ 79375 h 119"/>
              <a:gd name="T34" fmla="*/ 295275 w 199"/>
              <a:gd name="T35" fmla="*/ 76200 h 119"/>
              <a:gd name="T36" fmla="*/ 304800 w 199"/>
              <a:gd name="T37" fmla="*/ 73025 h 119"/>
              <a:gd name="T38" fmla="*/ 314325 w 199"/>
              <a:gd name="T39" fmla="*/ 71438 h 119"/>
              <a:gd name="T40" fmla="*/ 303213 w 199"/>
              <a:gd name="T41" fmla="*/ 68263 h 119"/>
              <a:gd name="T42" fmla="*/ 293688 w 199"/>
              <a:gd name="T43" fmla="*/ 68263 h 119"/>
              <a:gd name="T44" fmla="*/ 284163 w 199"/>
              <a:gd name="T45" fmla="*/ 66675 h 119"/>
              <a:gd name="T46" fmla="*/ 274638 w 199"/>
              <a:gd name="T47" fmla="*/ 65088 h 119"/>
              <a:gd name="T48" fmla="*/ 265113 w 199"/>
              <a:gd name="T49" fmla="*/ 63500 h 119"/>
              <a:gd name="T50" fmla="*/ 254000 w 199"/>
              <a:gd name="T51" fmla="*/ 61913 h 119"/>
              <a:gd name="T52" fmla="*/ 244475 w 199"/>
              <a:gd name="T53" fmla="*/ 60325 h 119"/>
              <a:gd name="T54" fmla="*/ 234950 w 199"/>
              <a:gd name="T55" fmla="*/ 58738 h 119"/>
              <a:gd name="T56" fmla="*/ 225425 w 199"/>
              <a:gd name="T57" fmla="*/ 58738 h 119"/>
              <a:gd name="T58" fmla="*/ 215900 w 199"/>
              <a:gd name="T59" fmla="*/ 55563 h 119"/>
              <a:gd name="T60" fmla="*/ 204788 w 199"/>
              <a:gd name="T61" fmla="*/ 55563 h 119"/>
              <a:gd name="T62" fmla="*/ 195263 w 199"/>
              <a:gd name="T63" fmla="*/ 53975 h 119"/>
              <a:gd name="T64" fmla="*/ 185738 w 199"/>
              <a:gd name="T65" fmla="*/ 52388 h 119"/>
              <a:gd name="T66" fmla="*/ 176213 w 199"/>
              <a:gd name="T67" fmla="*/ 50800 h 119"/>
              <a:gd name="T68" fmla="*/ 165100 w 199"/>
              <a:gd name="T69" fmla="*/ 49213 h 119"/>
              <a:gd name="T70" fmla="*/ 155575 w 199"/>
              <a:gd name="T71" fmla="*/ 47625 h 119"/>
              <a:gd name="T72" fmla="*/ 3175 w 199"/>
              <a:gd name="T73" fmla="*/ 0 h 119"/>
              <a:gd name="T74" fmla="*/ 0 w 199"/>
              <a:gd name="T75" fmla="*/ 1588 h 119"/>
              <a:gd name="T76" fmla="*/ 61913 w 199"/>
              <a:gd name="T77" fmla="*/ 88900 h 119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199" h="119">
                <a:moveTo>
                  <a:pt x="39" y="56"/>
                </a:moveTo>
                <a:lnTo>
                  <a:pt x="8" y="117"/>
                </a:lnTo>
                <a:lnTo>
                  <a:pt x="11" y="118"/>
                </a:lnTo>
                <a:lnTo>
                  <a:pt x="102" y="73"/>
                </a:lnTo>
                <a:lnTo>
                  <a:pt x="107" y="72"/>
                </a:lnTo>
                <a:lnTo>
                  <a:pt x="114" y="70"/>
                </a:lnTo>
                <a:lnTo>
                  <a:pt x="119" y="68"/>
                </a:lnTo>
                <a:lnTo>
                  <a:pt x="125" y="66"/>
                </a:lnTo>
                <a:lnTo>
                  <a:pt x="132" y="64"/>
                </a:lnTo>
                <a:lnTo>
                  <a:pt x="137" y="62"/>
                </a:lnTo>
                <a:lnTo>
                  <a:pt x="144" y="61"/>
                </a:lnTo>
                <a:lnTo>
                  <a:pt x="149" y="59"/>
                </a:lnTo>
                <a:lnTo>
                  <a:pt x="156" y="57"/>
                </a:lnTo>
                <a:lnTo>
                  <a:pt x="161" y="56"/>
                </a:lnTo>
                <a:lnTo>
                  <a:pt x="168" y="54"/>
                </a:lnTo>
                <a:lnTo>
                  <a:pt x="174" y="52"/>
                </a:lnTo>
                <a:lnTo>
                  <a:pt x="180" y="50"/>
                </a:lnTo>
                <a:lnTo>
                  <a:pt x="186" y="48"/>
                </a:lnTo>
                <a:lnTo>
                  <a:pt x="192" y="46"/>
                </a:lnTo>
                <a:lnTo>
                  <a:pt x="198" y="45"/>
                </a:lnTo>
                <a:lnTo>
                  <a:pt x="191" y="43"/>
                </a:lnTo>
                <a:lnTo>
                  <a:pt x="185" y="43"/>
                </a:lnTo>
                <a:lnTo>
                  <a:pt x="179" y="42"/>
                </a:lnTo>
                <a:lnTo>
                  <a:pt x="173" y="41"/>
                </a:lnTo>
                <a:lnTo>
                  <a:pt x="167" y="40"/>
                </a:lnTo>
                <a:lnTo>
                  <a:pt x="160" y="39"/>
                </a:lnTo>
                <a:lnTo>
                  <a:pt x="154" y="38"/>
                </a:lnTo>
                <a:lnTo>
                  <a:pt x="148" y="37"/>
                </a:lnTo>
                <a:lnTo>
                  <a:pt x="142" y="37"/>
                </a:lnTo>
                <a:lnTo>
                  <a:pt x="136" y="35"/>
                </a:lnTo>
                <a:lnTo>
                  <a:pt x="129" y="35"/>
                </a:lnTo>
                <a:lnTo>
                  <a:pt x="123" y="34"/>
                </a:lnTo>
                <a:lnTo>
                  <a:pt x="117" y="33"/>
                </a:lnTo>
                <a:lnTo>
                  <a:pt x="111" y="32"/>
                </a:lnTo>
                <a:lnTo>
                  <a:pt x="104" y="31"/>
                </a:lnTo>
                <a:lnTo>
                  <a:pt x="98" y="30"/>
                </a:lnTo>
                <a:lnTo>
                  <a:pt x="2" y="0"/>
                </a:lnTo>
                <a:lnTo>
                  <a:pt x="0" y="1"/>
                </a:lnTo>
                <a:lnTo>
                  <a:pt x="39" y="56"/>
                </a:lnTo>
              </a:path>
            </a:pathLst>
          </a:custGeom>
          <a:solidFill>
            <a:srgbClr val="D90000"/>
          </a:solidFill>
          <a:ln w="12700" cap="rnd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54" name="Freeform 53">
            <a:extLst>
              <a:ext uri="{FF2B5EF4-FFF2-40B4-BE49-F238E27FC236}">
                <a16:creationId xmlns:a16="http://schemas.microsoft.com/office/drawing/2014/main" id="{8A186E94-2996-4C42-B4B3-1DB845A96346}"/>
              </a:ext>
            </a:extLst>
          </p:cNvPr>
          <p:cNvSpPr>
            <a:spLocks/>
          </p:cNvSpPr>
          <p:nvPr/>
        </p:nvSpPr>
        <p:spPr bwMode="auto">
          <a:xfrm>
            <a:off x="3579743" y="5262110"/>
            <a:ext cx="1287463" cy="423863"/>
          </a:xfrm>
          <a:custGeom>
            <a:avLst/>
            <a:gdLst>
              <a:gd name="T0" fmla="*/ 708025 w 811"/>
              <a:gd name="T1" fmla="*/ 422275 h 267"/>
              <a:gd name="T2" fmla="*/ 803275 w 811"/>
              <a:gd name="T3" fmla="*/ 415925 h 267"/>
              <a:gd name="T4" fmla="*/ 892175 w 811"/>
              <a:gd name="T5" fmla="*/ 406400 h 267"/>
              <a:gd name="T6" fmla="*/ 974725 w 811"/>
              <a:gd name="T7" fmla="*/ 392113 h 267"/>
              <a:gd name="T8" fmla="*/ 1050925 w 811"/>
              <a:gd name="T9" fmla="*/ 374650 h 267"/>
              <a:gd name="T10" fmla="*/ 1117600 w 811"/>
              <a:gd name="T11" fmla="*/ 352425 h 267"/>
              <a:gd name="T12" fmla="*/ 1174750 w 811"/>
              <a:gd name="T13" fmla="*/ 328613 h 267"/>
              <a:gd name="T14" fmla="*/ 1222375 w 811"/>
              <a:gd name="T15" fmla="*/ 303213 h 267"/>
              <a:gd name="T16" fmla="*/ 1255713 w 811"/>
              <a:gd name="T17" fmla="*/ 274638 h 267"/>
              <a:gd name="T18" fmla="*/ 1277938 w 811"/>
              <a:gd name="T19" fmla="*/ 242888 h 267"/>
              <a:gd name="T20" fmla="*/ 1285875 w 811"/>
              <a:gd name="T21" fmla="*/ 211138 h 267"/>
              <a:gd name="T22" fmla="*/ 1277938 w 811"/>
              <a:gd name="T23" fmla="*/ 179388 h 267"/>
              <a:gd name="T24" fmla="*/ 1255713 w 811"/>
              <a:gd name="T25" fmla="*/ 149225 h 267"/>
              <a:gd name="T26" fmla="*/ 1222375 w 811"/>
              <a:gd name="T27" fmla="*/ 119063 h 267"/>
              <a:gd name="T28" fmla="*/ 1174750 w 811"/>
              <a:gd name="T29" fmla="*/ 93663 h 267"/>
              <a:gd name="T30" fmla="*/ 1117600 w 811"/>
              <a:gd name="T31" fmla="*/ 69850 h 267"/>
              <a:gd name="T32" fmla="*/ 1050925 w 811"/>
              <a:gd name="T33" fmla="*/ 49213 h 267"/>
              <a:gd name="T34" fmla="*/ 974725 w 811"/>
              <a:gd name="T35" fmla="*/ 31750 h 267"/>
              <a:gd name="T36" fmla="*/ 892175 w 811"/>
              <a:gd name="T37" fmla="*/ 15875 h 267"/>
              <a:gd name="T38" fmla="*/ 803275 w 811"/>
              <a:gd name="T39" fmla="*/ 6350 h 267"/>
              <a:gd name="T40" fmla="*/ 708025 w 811"/>
              <a:gd name="T41" fmla="*/ 1588 h 267"/>
              <a:gd name="T42" fmla="*/ 609600 w 811"/>
              <a:gd name="T43" fmla="*/ 0 h 267"/>
              <a:gd name="T44" fmla="*/ 512763 w 811"/>
              <a:gd name="T45" fmla="*/ 4763 h 267"/>
              <a:gd name="T46" fmla="*/ 422275 w 811"/>
              <a:gd name="T47" fmla="*/ 12700 h 267"/>
              <a:gd name="T48" fmla="*/ 336550 w 811"/>
              <a:gd name="T49" fmla="*/ 25400 h 267"/>
              <a:gd name="T50" fmla="*/ 258763 w 811"/>
              <a:gd name="T51" fmla="*/ 42863 h 267"/>
              <a:gd name="T52" fmla="*/ 188913 w 811"/>
              <a:gd name="T53" fmla="*/ 61913 h 267"/>
              <a:gd name="T54" fmla="*/ 127000 w 811"/>
              <a:gd name="T55" fmla="*/ 85725 h 267"/>
              <a:gd name="T56" fmla="*/ 77788 w 811"/>
              <a:gd name="T57" fmla="*/ 111125 h 267"/>
              <a:gd name="T58" fmla="*/ 39688 w 811"/>
              <a:gd name="T59" fmla="*/ 139700 h 267"/>
              <a:gd name="T60" fmla="*/ 12700 w 811"/>
              <a:gd name="T61" fmla="*/ 169863 h 267"/>
              <a:gd name="T62" fmla="*/ 1588 w 811"/>
              <a:gd name="T63" fmla="*/ 200025 h 267"/>
              <a:gd name="T64" fmla="*/ 3175 w 811"/>
              <a:gd name="T65" fmla="*/ 233363 h 267"/>
              <a:gd name="T66" fmla="*/ 20638 w 811"/>
              <a:gd name="T67" fmla="*/ 265113 h 267"/>
              <a:gd name="T68" fmla="*/ 50800 w 811"/>
              <a:gd name="T69" fmla="*/ 293688 h 267"/>
              <a:gd name="T70" fmla="*/ 93663 w 811"/>
              <a:gd name="T71" fmla="*/ 320675 h 267"/>
              <a:gd name="T72" fmla="*/ 146050 w 811"/>
              <a:gd name="T73" fmla="*/ 346075 h 267"/>
              <a:gd name="T74" fmla="*/ 211138 w 811"/>
              <a:gd name="T75" fmla="*/ 368300 h 267"/>
              <a:gd name="T76" fmla="*/ 282575 w 811"/>
              <a:gd name="T77" fmla="*/ 387350 h 267"/>
              <a:gd name="T78" fmla="*/ 363538 w 811"/>
              <a:gd name="T79" fmla="*/ 401638 h 267"/>
              <a:gd name="T80" fmla="*/ 450850 w 811"/>
              <a:gd name="T81" fmla="*/ 412750 h 267"/>
              <a:gd name="T82" fmla="*/ 544513 w 811"/>
              <a:gd name="T83" fmla="*/ 419100 h 267"/>
              <a:gd name="T84" fmla="*/ 642938 w 811"/>
              <a:gd name="T85" fmla="*/ 422275 h 267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811" h="267">
                <a:moveTo>
                  <a:pt x="405" y="266"/>
                </a:moveTo>
                <a:lnTo>
                  <a:pt x="425" y="266"/>
                </a:lnTo>
                <a:lnTo>
                  <a:pt x="446" y="266"/>
                </a:lnTo>
                <a:lnTo>
                  <a:pt x="466" y="264"/>
                </a:lnTo>
                <a:lnTo>
                  <a:pt x="486" y="263"/>
                </a:lnTo>
                <a:lnTo>
                  <a:pt x="506" y="262"/>
                </a:lnTo>
                <a:lnTo>
                  <a:pt x="525" y="260"/>
                </a:lnTo>
                <a:lnTo>
                  <a:pt x="544" y="258"/>
                </a:lnTo>
                <a:lnTo>
                  <a:pt x="562" y="256"/>
                </a:lnTo>
                <a:lnTo>
                  <a:pt x="580" y="253"/>
                </a:lnTo>
                <a:lnTo>
                  <a:pt x="598" y="250"/>
                </a:lnTo>
                <a:lnTo>
                  <a:pt x="614" y="247"/>
                </a:lnTo>
                <a:lnTo>
                  <a:pt x="631" y="244"/>
                </a:lnTo>
                <a:lnTo>
                  <a:pt x="647" y="240"/>
                </a:lnTo>
                <a:lnTo>
                  <a:pt x="662" y="236"/>
                </a:lnTo>
                <a:lnTo>
                  <a:pt x="677" y="232"/>
                </a:lnTo>
                <a:lnTo>
                  <a:pt x="691" y="227"/>
                </a:lnTo>
                <a:lnTo>
                  <a:pt x="704" y="222"/>
                </a:lnTo>
                <a:lnTo>
                  <a:pt x="717" y="218"/>
                </a:lnTo>
                <a:lnTo>
                  <a:pt x="729" y="213"/>
                </a:lnTo>
                <a:lnTo>
                  <a:pt x="740" y="207"/>
                </a:lnTo>
                <a:lnTo>
                  <a:pt x="751" y="202"/>
                </a:lnTo>
                <a:lnTo>
                  <a:pt x="761" y="196"/>
                </a:lnTo>
                <a:lnTo>
                  <a:pt x="770" y="191"/>
                </a:lnTo>
                <a:lnTo>
                  <a:pt x="778" y="185"/>
                </a:lnTo>
                <a:lnTo>
                  <a:pt x="785" y="179"/>
                </a:lnTo>
                <a:lnTo>
                  <a:pt x="791" y="173"/>
                </a:lnTo>
                <a:lnTo>
                  <a:pt x="797" y="167"/>
                </a:lnTo>
                <a:lnTo>
                  <a:pt x="801" y="160"/>
                </a:lnTo>
                <a:lnTo>
                  <a:pt x="805" y="153"/>
                </a:lnTo>
                <a:lnTo>
                  <a:pt x="807" y="147"/>
                </a:lnTo>
                <a:lnTo>
                  <a:pt x="809" y="140"/>
                </a:lnTo>
                <a:lnTo>
                  <a:pt x="810" y="133"/>
                </a:lnTo>
                <a:lnTo>
                  <a:pt x="809" y="126"/>
                </a:lnTo>
                <a:lnTo>
                  <a:pt x="807" y="119"/>
                </a:lnTo>
                <a:lnTo>
                  <a:pt x="805" y="113"/>
                </a:lnTo>
                <a:lnTo>
                  <a:pt x="801" y="107"/>
                </a:lnTo>
                <a:lnTo>
                  <a:pt x="797" y="100"/>
                </a:lnTo>
                <a:lnTo>
                  <a:pt x="791" y="94"/>
                </a:lnTo>
                <a:lnTo>
                  <a:pt x="785" y="88"/>
                </a:lnTo>
                <a:lnTo>
                  <a:pt x="778" y="81"/>
                </a:lnTo>
                <a:lnTo>
                  <a:pt x="770" y="75"/>
                </a:lnTo>
                <a:lnTo>
                  <a:pt x="761" y="70"/>
                </a:lnTo>
                <a:lnTo>
                  <a:pt x="751" y="64"/>
                </a:lnTo>
                <a:lnTo>
                  <a:pt x="740" y="59"/>
                </a:lnTo>
                <a:lnTo>
                  <a:pt x="729" y="54"/>
                </a:lnTo>
                <a:lnTo>
                  <a:pt x="717" y="48"/>
                </a:lnTo>
                <a:lnTo>
                  <a:pt x="704" y="44"/>
                </a:lnTo>
                <a:lnTo>
                  <a:pt x="691" y="39"/>
                </a:lnTo>
                <a:lnTo>
                  <a:pt x="677" y="35"/>
                </a:lnTo>
                <a:lnTo>
                  <a:pt x="662" y="31"/>
                </a:lnTo>
                <a:lnTo>
                  <a:pt x="647" y="27"/>
                </a:lnTo>
                <a:lnTo>
                  <a:pt x="631" y="23"/>
                </a:lnTo>
                <a:lnTo>
                  <a:pt x="614" y="20"/>
                </a:lnTo>
                <a:lnTo>
                  <a:pt x="598" y="16"/>
                </a:lnTo>
                <a:lnTo>
                  <a:pt x="580" y="13"/>
                </a:lnTo>
                <a:lnTo>
                  <a:pt x="562" y="10"/>
                </a:lnTo>
                <a:lnTo>
                  <a:pt x="544" y="8"/>
                </a:lnTo>
                <a:lnTo>
                  <a:pt x="525" y="6"/>
                </a:lnTo>
                <a:lnTo>
                  <a:pt x="506" y="4"/>
                </a:lnTo>
                <a:lnTo>
                  <a:pt x="486" y="3"/>
                </a:lnTo>
                <a:lnTo>
                  <a:pt x="466" y="2"/>
                </a:lnTo>
                <a:lnTo>
                  <a:pt x="446" y="1"/>
                </a:lnTo>
                <a:lnTo>
                  <a:pt x="425" y="0"/>
                </a:lnTo>
                <a:lnTo>
                  <a:pt x="405" y="0"/>
                </a:lnTo>
                <a:lnTo>
                  <a:pt x="384" y="0"/>
                </a:lnTo>
                <a:lnTo>
                  <a:pt x="363" y="1"/>
                </a:lnTo>
                <a:lnTo>
                  <a:pt x="343" y="2"/>
                </a:lnTo>
                <a:lnTo>
                  <a:pt x="323" y="3"/>
                </a:lnTo>
                <a:lnTo>
                  <a:pt x="303" y="4"/>
                </a:lnTo>
                <a:lnTo>
                  <a:pt x="284" y="6"/>
                </a:lnTo>
                <a:lnTo>
                  <a:pt x="266" y="8"/>
                </a:lnTo>
                <a:lnTo>
                  <a:pt x="247" y="10"/>
                </a:lnTo>
                <a:lnTo>
                  <a:pt x="229" y="13"/>
                </a:lnTo>
                <a:lnTo>
                  <a:pt x="212" y="16"/>
                </a:lnTo>
                <a:lnTo>
                  <a:pt x="195" y="20"/>
                </a:lnTo>
                <a:lnTo>
                  <a:pt x="178" y="23"/>
                </a:lnTo>
                <a:lnTo>
                  <a:pt x="163" y="27"/>
                </a:lnTo>
                <a:lnTo>
                  <a:pt x="147" y="31"/>
                </a:lnTo>
                <a:lnTo>
                  <a:pt x="133" y="35"/>
                </a:lnTo>
                <a:lnTo>
                  <a:pt x="119" y="39"/>
                </a:lnTo>
                <a:lnTo>
                  <a:pt x="105" y="44"/>
                </a:lnTo>
                <a:lnTo>
                  <a:pt x="92" y="48"/>
                </a:lnTo>
                <a:lnTo>
                  <a:pt x="80" y="54"/>
                </a:lnTo>
                <a:lnTo>
                  <a:pt x="69" y="59"/>
                </a:lnTo>
                <a:lnTo>
                  <a:pt x="59" y="64"/>
                </a:lnTo>
                <a:lnTo>
                  <a:pt x="49" y="70"/>
                </a:lnTo>
                <a:lnTo>
                  <a:pt x="40" y="75"/>
                </a:lnTo>
                <a:lnTo>
                  <a:pt x="32" y="81"/>
                </a:lnTo>
                <a:lnTo>
                  <a:pt x="25" y="88"/>
                </a:lnTo>
                <a:lnTo>
                  <a:pt x="19" y="94"/>
                </a:lnTo>
                <a:lnTo>
                  <a:pt x="13" y="100"/>
                </a:lnTo>
                <a:lnTo>
                  <a:pt x="8" y="107"/>
                </a:lnTo>
                <a:lnTo>
                  <a:pt x="5" y="113"/>
                </a:lnTo>
                <a:lnTo>
                  <a:pt x="2" y="119"/>
                </a:lnTo>
                <a:lnTo>
                  <a:pt x="1" y="126"/>
                </a:lnTo>
                <a:lnTo>
                  <a:pt x="0" y="133"/>
                </a:lnTo>
                <a:lnTo>
                  <a:pt x="1" y="140"/>
                </a:lnTo>
                <a:lnTo>
                  <a:pt x="2" y="147"/>
                </a:lnTo>
                <a:lnTo>
                  <a:pt x="5" y="153"/>
                </a:lnTo>
                <a:lnTo>
                  <a:pt x="8" y="160"/>
                </a:lnTo>
                <a:lnTo>
                  <a:pt x="13" y="167"/>
                </a:lnTo>
                <a:lnTo>
                  <a:pt x="19" y="173"/>
                </a:lnTo>
                <a:lnTo>
                  <a:pt x="25" y="179"/>
                </a:lnTo>
                <a:lnTo>
                  <a:pt x="32" y="185"/>
                </a:lnTo>
                <a:lnTo>
                  <a:pt x="40" y="191"/>
                </a:lnTo>
                <a:lnTo>
                  <a:pt x="49" y="196"/>
                </a:lnTo>
                <a:lnTo>
                  <a:pt x="59" y="202"/>
                </a:lnTo>
                <a:lnTo>
                  <a:pt x="69" y="207"/>
                </a:lnTo>
                <a:lnTo>
                  <a:pt x="80" y="213"/>
                </a:lnTo>
                <a:lnTo>
                  <a:pt x="92" y="218"/>
                </a:lnTo>
                <a:lnTo>
                  <a:pt x="105" y="222"/>
                </a:lnTo>
                <a:lnTo>
                  <a:pt x="119" y="227"/>
                </a:lnTo>
                <a:lnTo>
                  <a:pt x="133" y="232"/>
                </a:lnTo>
                <a:lnTo>
                  <a:pt x="147" y="236"/>
                </a:lnTo>
                <a:lnTo>
                  <a:pt x="163" y="240"/>
                </a:lnTo>
                <a:lnTo>
                  <a:pt x="178" y="244"/>
                </a:lnTo>
                <a:lnTo>
                  <a:pt x="195" y="247"/>
                </a:lnTo>
                <a:lnTo>
                  <a:pt x="212" y="250"/>
                </a:lnTo>
                <a:lnTo>
                  <a:pt x="229" y="253"/>
                </a:lnTo>
                <a:lnTo>
                  <a:pt x="247" y="256"/>
                </a:lnTo>
                <a:lnTo>
                  <a:pt x="266" y="258"/>
                </a:lnTo>
                <a:lnTo>
                  <a:pt x="284" y="260"/>
                </a:lnTo>
                <a:lnTo>
                  <a:pt x="303" y="262"/>
                </a:lnTo>
                <a:lnTo>
                  <a:pt x="323" y="263"/>
                </a:lnTo>
                <a:lnTo>
                  <a:pt x="343" y="264"/>
                </a:lnTo>
                <a:lnTo>
                  <a:pt x="363" y="266"/>
                </a:lnTo>
                <a:lnTo>
                  <a:pt x="384" y="266"/>
                </a:lnTo>
                <a:lnTo>
                  <a:pt x="405" y="266"/>
                </a:lnTo>
              </a:path>
            </a:pathLst>
          </a:custGeom>
          <a:solidFill>
            <a:srgbClr val="FF6666"/>
          </a:solidFill>
          <a:ln w="12700" cap="rnd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E208BDF6-04BC-7D4D-9946-E460B43DFD7C}"/>
              </a:ext>
            </a:extLst>
          </p:cNvPr>
          <p:cNvSpPr>
            <a:spLocks/>
          </p:cNvSpPr>
          <p:nvPr/>
        </p:nvSpPr>
        <p:spPr bwMode="auto">
          <a:xfrm>
            <a:off x="3567043" y="5755823"/>
            <a:ext cx="1287463" cy="422275"/>
          </a:xfrm>
          <a:custGeom>
            <a:avLst/>
            <a:gdLst>
              <a:gd name="T0" fmla="*/ 709613 w 811"/>
              <a:gd name="T1" fmla="*/ 420688 h 266"/>
              <a:gd name="T2" fmla="*/ 804863 w 811"/>
              <a:gd name="T3" fmla="*/ 414338 h 266"/>
              <a:gd name="T4" fmla="*/ 893763 w 811"/>
              <a:gd name="T5" fmla="*/ 404813 h 266"/>
              <a:gd name="T6" fmla="*/ 976313 w 811"/>
              <a:gd name="T7" fmla="*/ 390525 h 266"/>
              <a:gd name="T8" fmla="*/ 1052513 w 811"/>
              <a:gd name="T9" fmla="*/ 373063 h 266"/>
              <a:gd name="T10" fmla="*/ 1119188 w 811"/>
              <a:gd name="T11" fmla="*/ 350838 h 266"/>
              <a:gd name="T12" fmla="*/ 1176338 w 811"/>
              <a:gd name="T13" fmla="*/ 327025 h 266"/>
              <a:gd name="T14" fmla="*/ 1222375 w 811"/>
              <a:gd name="T15" fmla="*/ 301625 h 266"/>
              <a:gd name="T16" fmla="*/ 1257300 w 811"/>
              <a:gd name="T17" fmla="*/ 273050 h 266"/>
              <a:gd name="T18" fmla="*/ 1277938 w 811"/>
              <a:gd name="T19" fmla="*/ 241300 h 266"/>
              <a:gd name="T20" fmla="*/ 1285875 w 811"/>
              <a:gd name="T21" fmla="*/ 209550 h 266"/>
              <a:gd name="T22" fmla="*/ 1277938 w 811"/>
              <a:gd name="T23" fmla="*/ 177800 h 266"/>
              <a:gd name="T24" fmla="*/ 1257300 w 811"/>
              <a:gd name="T25" fmla="*/ 147638 h 266"/>
              <a:gd name="T26" fmla="*/ 1222375 w 811"/>
              <a:gd name="T27" fmla="*/ 117475 h 266"/>
              <a:gd name="T28" fmla="*/ 1176338 w 811"/>
              <a:gd name="T29" fmla="*/ 92075 h 266"/>
              <a:gd name="T30" fmla="*/ 1119188 w 811"/>
              <a:gd name="T31" fmla="*/ 68263 h 266"/>
              <a:gd name="T32" fmla="*/ 1052513 w 811"/>
              <a:gd name="T33" fmla="*/ 47625 h 266"/>
              <a:gd name="T34" fmla="*/ 976313 w 811"/>
              <a:gd name="T35" fmla="*/ 30163 h 266"/>
              <a:gd name="T36" fmla="*/ 893763 w 811"/>
              <a:gd name="T37" fmla="*/ 15875 h 266"/>
              <a:gd name="T38" fmla="*/ 804863 w 811"/>
              <a:gd name="T39" fmla="*/ 6350 h 266"/>
              <a:gd name="T40" fmla="*/ 709613 w 811"/>
              <a:gd name="T41" fmla="*/ 0 h 266"/>
              <a:gd name="T42" fmla="*/ 609600 w 811"/>
              <a:gd name="T43" fmla="*/ 0 h 266"/>
              <a:gd name="T44" fmla="*/ 512763 w 811"/>
              <a:gd name="T45" fmla="*/ 3175 h 266"/>
              <a:gd name="T46" fmla="*/ 422275 w 811"/>
              <a:gd name="T47" fmla="*/ 12700 h 266"/>
              <a:gd name="T48" fmla="*/ 336550 w 811"/>
              <a:gd name="T49" fmla="*/ 25400 h 266"/>
              <a:gd name="T50" fmla="*/ 258763 w 811"/>
              <a:gd name="T51" fmla="*/ 41275 h 266"/>
              <a:gd name="T52" fmla="*/ 188913 w 811"/>
              <a:gd name="T53" fmla="*/ 60325 h 266"/>
              <a:gd name="T54" fmla="*/ 128588 w 811"/>
              <a:gd name="T55" fmla="*/ 84138 h 266"/>
              <a:gd name="T56" fmla="*/ 77788 w 811"/>
              <a:gd name="T57" fmla="*/ 109538 h 266"/>
              <a:gd name="T58" fmla="*/ 39688 w 811"/>
              <a:gd name="T59" fmla="*/ 138113 h 266"/>
              <a:gd name="T60" fmla="*/ 12700 w 811"/>
              <a:gd name="T61" fmla="*/ 168275 h 266"/>
              <a:gd name="T62" fmla="*/ 1588 w 811"/>
              <a:gd name="T63" fmla="*/ 198438 h 266"/>
              <a:gd name="T64" fmla="*/ 3175 w 811"/>
              <a:gd name="T65" fmla="*/ 231775 h 266"/>
              <a:gd name="T66" fmla="*/ 20638 w 811"/>
              <a:gd name="T67" fmla="*/ 261938 h 266"/>
              <a:gd name="T68" fmla="*/ 50800 w 811"/>
              <a:gd name="T69" fmla="*/ 292100 h 266"/>
              <a:gd name="T70" fmla="*/ 93663 w 811"/>
              <a:gd name="T71" fmla="*/ 319088 h 266"/>
              <a:gd name="T72" fmla="*/ 147638 w 811"/>
              <a:gd name="T73" fmla="*/ 344488 h 266"/>
              <a:gd name="T74" fmla="*/ 211138 w 811"/>
              <a:gd name="T75" fmla="*/ 366713 h 266"/>
              <a:gd name="T76" fmla="*/ 284163 w 811"/>
              <a:gd name="T77" fmla="*/ 385763 h 266"/>
              <a:gd name="T78" fmla="*/ 363538 w 811"/>
              <a:gd name="T79" fmla="*/ 400050 h 266"/>
              <a:gd name="T80" fmla="*/ 452438 w 811"/>
              <a:gd name="T81" fmla="*/ 411163 h 266"/>
              <a:gd name="T82" fmla="*/ 544513 w 811"/>
              <a:gd name="T83" fmla="*/ 417513 h 266"/>
              <a:gd name="T84" fmla="*/ 644525 w 811"/>
              <a:gd name="T85" fmla="*/ 420688 h 26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811" h="266">
                <a:moveTo>
                  <a:pt x="406" y="265"/>
                </a:moveTo>
                <a:lnTo>
                  <a:pt x="426" y="265"/>
                </a:lnTo>
                <a:lnTo>
                  <a:pt x="447" y="265"/>
                </a:lnTo>
                <a:lnTo>
                  <a:pt x="467" y="263"/>
                </a:lnTo>
                <a:lnTo>
                  <a:pt x="487" y="262"/>
                </a:lnTo>
                <a:lnTo>
                  <a:pt x="507" y="261"/>
                </a:lnTo>
                <a:lnTo>
                  <a:pt x="526" y="259"/>
                </a:lnTo>
                <a:lnTo>
                  <a:pt x="544" y="257"/>
                </a:lnTo>
                <a:lnTo>
                  <a:pt x="563" y="255"/>
                </a:lnTo>
                <a:lnTo>
                  <a:pt x="581" y="252"/>
                </a:lnTo>
                <a:lnTo>
                  <a:pt x="599" y="249"/>
                </a:lnTo>
                <a:lnTo>
                  <a:pt x="615" y="246"/>
                </a:lnTo>
                <a:lnTo>
                  <a:pt x="632" y="243"/>
                </a:lnTo>
                <a:lnTo>
                  <a:pt x="648" y="239"/>
                </a:lnTo>
                <a:lnTo>
                  <a:pt x="663" y="235"/>
                </a:lnTo>
                <a:lnTo>
                  <a:pt x="677" y="231"/>
                </a:lnTo>
                <a:lnTo>
                  <a:pt x="692" y="226"/>
                </a:lnTo>
                <a:lnTo>
                  <a:pt x="705" y="221"/>
                </a:lnTo>
                <a:lnTo>
                  <a:pt x="718" y="217"/>
                </a:lnTo>
                <a:lnTo>
                  <a:pt x="730" y="212"/>
                </a:lnTo>
                <a:lnTo>
                  <a:pt x="741" y="206"/>
                </a:lnTo>
                <a:lnTo>
                  <a:pt x="751" y="201"/>
                </a:lnTo>
                <a:lnTo>
                  <a:pt x="761" y="195"/>
                </a:lnTo>
                <a:lnTo>
                  <a:pt x="770" y="190"/>
                </a:lnTo>
                <a:lnTo>
                  <a:pt x="778" y="184"/>
                </a:lnTo>
                <a:lnTo>
                  <a:pt x="785" y="178"/>
                </a:lnTo>
                <a:lnTo>
                  <a:pt x="792" y="172"/>
                </a:lnTo>
                <a:lnTo>
                  <a:pt x="797" y="165"/>
                </a:lnTo>
                <a:lnTo>
                  <a:pt x="802" y="159"/>
                </a:lnTo>
                <a:lnTo>
                  <a:pt x="805" y="152"/>
                </a:lnTo>
                <a:lnTo>
                  <a:pt x="808" y="146"/>
                </a:lnTo>
                <a:lnTo>
                  <a:pt x="809" y="139"/>
                </a:lnTo>
                <a:lnTo>
                  <a:pt x="810" y="132"/>
                </a:lnTo>
                <a:lnTo>
                  <a:pt x="809" y="125"/>
                </a:lnTo>
                <a:lnTo>
                  <a:pt x="808" y="118"/>
                </a:lnTo>
                <a:lnTo>
                  <a:pt x="805" y="112"/>
                </a:lnTo>
                <a:lnTo>
                  <a:pt x="802" y="106"/>
                </a:lnTo>
                <a:lnTo>
                  <a:pt x="797" y="99"/>
                </a:lnTo>
                <a:lnTo>
                  <a:pt x="792" y="93"/>
                </a:lnTo>
                <a:lnTo>
                  <a:pt x="785" y="87"/>
                </a:lnTo>
                <a:lnTo>
                  <a:pt x="778" y="80"/>
                </a:lnTo>
                <a:lnTo>
                  <a:pt x="770" y="74"/>
                </a:lnTo>
                <a:lnTo>
                  <a:pt x="761" y="69"/>
                </a:lnTo>
                <a:lnTo>
                  <a:pt x="751" y="64"/>
                </a:lnTo>
                <a:lnTo>
                  <a:pt x="741" y="58"/>
                </a:lnTo>
                <a:lnTo>
                  <a:pt x="730" y="53"/>
                </a:lnTo>
                <a:lnTo>
                  <a:pt x="718" y="48"/>
                </a:lnTo>
                <a:lnTo>
                  <a:pt x="705" y="43"/>
                </a:lnTo>
                <a:lnTo>
                  <a:pt x="692" y="38"/>
                </a:lnTo>
                <a:lnTo>
                  <a:pt x="677" y="34"/>
                </a:lnTo>
                <a:lnTo>
                  <a:pt x="663" y="30"/>
                </a:lnTo>
                <a:lnTo>
                  <a:pt x="648" y="26"/>
                </a:lnTo>
                <a:lnTo>
                  <a:pt x="632" y="22"/>
                </a:lnTo>
                <a:lnTo>
                  <a:pt x="615" y="19"/>
                </a:lnTo>
                <a:lnTo>
                  <a:pt x="599" y="16"/>
                </a:lnTo>
                <a:lnTo>
                  <a:pt x="581" y="13"/>
                </a:lnTo>
                <a:lnTo>
                  <a:pt x="563" y="10"/>
                </a:lnTo>
                <a:lnTo>
                  <a:pt x="544" y="8"/>
                </a:lnTo>
                <a:lnTo>
                  <a:pt x="526" y="5"/>
                </a:lnTo>
                <a:lnTo>
                  <a:pt x="507" y="4"/>
                </a:lnTo>
                <a:lnTo>
                  <a:pt x="487" y="2"/>
                </a:lnTo>
                <a:lnTo>
                  <a:pt x="467" y="1"/>
                </a:lnTo>
                <a:lnTo>
                  <a:pt x="447" y="0"/>
                </a:lnTo>
                <a:lnTo>
                  <a:pt x="426" y="0"/>
                </a:lnTo>
                <a:lnTo>
                  <a:pt x="406" y="0"/>
                </a:lnTo>
                <a:lnTo>
                  <a:pt x="384" y="0"/>
                </a:lnTo>
                <a:lnTo>
                  <a:pt x="364" y="0"/>
                </a:lnTo>
                <a:lnTo>
                  <a:pt x="343" y="1"/>
                </a:lnTo>
                <a:lnTo>
                  <a:pt x="323" y="2"/>
                </a:lnTo>
                <a:lnTo>
                  <a:pt x="304" y="4"/>
                </a:lnTo>
                <a:lnTo>
                  <a:pt x="285" y="5"/>
                </a:lnTo>
                <a:lnTo>
                  <a:pt x="266" y="8"/>
                </a:lnTo>
                <a:lnTo>
                  <a:pt x="247" y="10"/>
                </a:lnTo>
                <a:lnTo>
                  <a:pt x="229" y="13"/>
                </a:lnTo>
                <a:lnTo>
                  <a:pt x="212" y="16"/>
                </a:lnTo>
                <a:lnTo>
                  <a:pt x="195" y="19"/>
                </a:lnTo>
                <a:lnTo>
                  <a:pt x="179" y="22"/>
                </a:lnTo>
                <a:lnTo>
                  <a:pt x="163" y="26"/>
                </a:lnTo>
                <a:lnTo>
                  <a:pt x="148" y="30"/>
                </a:lnTo>
                <a:lnTo>
                  <a:pt x="133" y="34"/>
                </a:lnTo>
                <a:lnTo>
                  <a:pt x="119" y="38"/>
                </a:lnTo>
                <a:lnTo>
                  <a:pt x="105" y="43"/>
                </a:lnTo>
                <a:lnTo>
                  <a:pt x="93" y="48"/>
                </a:lnTo>
                <a:lnTo>
                  <a:pt x="81" y="53"/>
                </a:lnTo>
                <a:lnTo>
                  <a:pt x="69" y="58"/>
                </a:lnTo>
                <a:lnTo>
                  <a:pt x="59" y="64"/>
                </a:lnTo>
                <a:lnTo>
                  <a:pt x="49" y="69"/>
                </a:lnTo>
                <a:lnTo>
                  <a:pt x="40" y="74"/>
                </a:lnTo>
                <a:lnTo>
                  <a:pt x="32" y="80"/>
                </a:lnTo>
                <a:lnTo>
                  <a:pt x="25" y="87"/>
                </a:lnTo>
                <a:lnTo>
                  <a:pt x="18" y="93"/>
                </a:lnTo>
                <a:lnTo>
                  <a:pt x="13" y="99"/>
                </a:lnTo>
                <a:lnTo>
                  <a:pt x="8" y="106"/>
                </a:lnTo>
                <a:lnTo>
                  <a:pt x="5" y="112"/>
                </a:lnTo>
                <a:lnTo>
                  <a:pt x="2" y="118"/>
                </a:lnTo>
                <a:lnTo>
                  <a:pt x="1" y="125"/>
                </a:lnTo>
                <a:lnTo>
                  <a:pt x="0" y="132"/>
                </a:lnTo>
                <a:lnTo>
                  <a:pt x="1" y="139"/>
                </a:lnTo>
                <a:lnTo>
                  <a:pt x="2" y="146"/>
                </a:lnTo>
                <a:lnTo>
                  <a:pt x="5" y="152"/>
                </a:lnTo>
                <a:lnTo>
                  <a:pt x="8" y="159"/>
                </a:lnTo>
                <a:lnTo>
                  <a:pt x="13" y="165"/>
                </a:lnTo>
                <a:lnTo>
                  <a:pt x="18" y="172"/>
                </a:lnTo>
                <a:lnTo>
                  <a:pt x="25" y="178"/>
                </a:lnTo>
                <a:lnTo>
                  <a:pt x="32" y="184"/>
                </a:lnTo>
                <a:lnTo>
                  <a:pt x="40" y="190"/>
                </a:lnTo>
                <a:lnTo>
                  <a:pt x="49" y="195"/>
                </a:lnTo>
                <a:lnTo>
                  <a:pt x="59" y="201"/>
                </a:lnTo>
                <a:lnTo>
                  <a:pt x="69" y="206"/>
                </a:lnTo>
                <a:lnTo>
                  <a:pt x="81" y="212"/>
                </a:lnTo>
                <a:lnTo>
                  <a:pt x="93" y="217"/>
                </a:lnTo>
                <a:lnTo>
                  <a:pt x="105" y="221"/>
                </a:lnTo>
                <a:lnTo>
                  <a:pt x="119" y="226"/>
                </a:lnTo>
                <a:lnTo>
                  <a:pt x="133" y="231"/>
                </a:lnTo>
                <a:lnTo>
                  <a:pt x="148" y="235"/>
                </a:lnTo>
                <a:lnTo>
                  <a:pt x="163" y="239"/>
                </a:lnTo>
                <a:lnTo>
                  <a:pt x="179" y="243"/>
                </a:lnTo>
                <a:lnTo>
                  <a:pt x="195" y="246"/>
                </a:lnTo>
                <a:lnTo>
                  <a:pt x="212" y="249"/>
                </a:lnTo>
                <a:lnTo>
                  <a:pt x="229" y="252"/>
                </a:lnTo>
                <a:lnTo>
                  <a:pt x="247" y="255"/>
                </a:lnTo>
                <a:lnTo>
                  <a:pt x="266" y="257"/>
                </a:lnTo>
                <a:lnTo>
                  <a:pt x="285" y="259"/>
                </a:lnTo>
                <a:lnTo>
                  <a:pt x="304" y="261"/>
                </a:lnTo>
                <a:lnTo>
                  <a:pt x="323" y="262"/>
                </a:lnTo>
                <a:lnTo>
                  <a:pt x="343" y="263"/>
                </a:lnTo>
                <a:lnTo>
                  <a:pt x="364" y="265"/>
                </a:lnTo>
                <a:lnTo>
                  <a:pt x="384" y="265"/>
                </a:lnTo>
                <a:lnTo>
                  <a:pt x="406" y="265"/>
                </a:lnTo>
              </a:path>
            </a:pathLst>
          </a:custGeom>
          <a:solidFill>
            <a:srgbClr val="8CF766"/>
          </a:solidFill>
          <a:ln w="12700" cap="rnd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7D4DA044-C902-B943-BFE6-9B5CF14B76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3768" y="1804535"/>
            <a:ext cx="7086600" cy="464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FB806B51-7FC5-4640-9C5E-1CF0B3F60E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5756" y="1729923"/>
            <a:ext cx="924037" cy="2744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ru-RU" altLang="en-GB" sz="1200" b="1" dirty="0">
                <a:solidFill>
                  <a:srgbClr val="000000"/>
                </a:solidFill>
              </a:rPr>
              <a:t>Атмосфера</a:t>
            </a:r>
            <a:endParaRPr lang="en-GB" altLang="en-GB" sz="1200" b="1" dirty="0">
              <a:solidFill>
                <a:srgbClr val="000000"/>
              </a:solidFill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7331C1D1-9E5C-A446-A1AA-496B57299B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356" y="1729923"/>
            <a:ext cx="924037" cy="2744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ru-RU" altLang="en-GB" sz="1200" b="1" dirty="0">
                <a:solidFill>
                  <a:srgbClr val="000000"/>
                </a:solidFill>
              </a:rPr>
              <a:t>Атмосфера</a:t>
            </a:r>
            <a:endParaRPr lang="en-GB" altLang="en-GB" sz="1200" b="1" dirty="0">
              <a:solidFill>
                <a:srgbClr val="000000"/>
              </a:solidFill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C26C2929-608B-FA4D-99A4-A7E838A23D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0393" y="1729923"/>
            <a:ext cx="924037" cy="2744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ru-RU" altLang="en-GB" sz="1200" b="1" dirty="0">
                <a:solidFill>
                  <a:srgbClr val="000000"/>
                </a:solidFill>
              </a:rPr>
              <a:t>Атмосфера</a:t>
            </a:r>
            <a:endParaRPr lang="en-GB" altLang="en-GB" sz="1200" b="1" dirty="0">
              <a:solidFill>
                <a:srgbClr val="000000"/>
              </a:solidFill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D9299D04-52E2-9840-AB39-A93B271E1B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6756" y="1729923"/>
            <a:ext cx="924037" cy="2744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ru-RU" altLang="en-GB" sz="1200" b="1" dirty="0">
                <a:solidFill>
                  <a:srgbClr val="000000"/>
                </a:solidFill>
              </a:rPr>
              <a:t>Атмосфера</a:t>
            </a:r>
            <a:endParaRPr lang="en-GB" altLang="en-GB" sz="1200" b="1" dirty="0">
              <a:solidFill>
                <a:srgbClr val="000000"/>
              </a:solidFill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8AA93F5B-5D53-5840-9FCE-E1B22764E8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8356" y="1729923"/>
            <a:ext cx="924037" cy="2744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ru-RU" altLang="en-GB" sz="1200" b="1" dirty="0">
                <a:solidFill>
                  <a:srgbClr val="000000"/>
                </a:solidFill>
              </a:rPr>
              <a:t>Атмосфера</a:t>
            </a:r>
            <a:endParaRPr lang="en-GB" altLang="en-GB" sz="1200" b="1" dirty="0">
              <a:solidFill>
                <a:srgbClr val="000000"/>
              </a:solidFill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A2E30335-73FB-784C-A013-AABC9EA1E5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1393" y="1729923"/>
            <a:ext cx="924037" cy="2744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ru-RU" altLang="en-GB" sz="1200" b="1" dirty="0">
                <a:solidFill>
                  <a:srgbClr val="000000"/>
                </a:solidFill>
              </a:rPr>
              <a:t>Атмосфера</a:t>
            </a:r>
            <a:endParaRPr lang="en-GB" altLang="en-GB" sz="1200" b="1" dirty="0">
              <a:solidFill>
                <a:srgbClr val="000000"/>
              </a:solidFill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1A0EC2EF-B8D2-6A47-9C75-3B187A1E3B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6156" y="2110923"/>
            <a:ext cx="528992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ru-RU" altLang="en-GB" sz="1200" b="1" dirty="0">
                <a:solidFill>
                  <a:srgbClr val="000000"/>
                </a:solidFill>
              </a:rPr>
              <a:t>Суша</a:t>
            </a:r>
            <a:endParaRPr lang="en-GB" altLang="en-GB" sz="1200" b="1" dirty="0">
              <a:solidFill>
                <a:srgbClr val="000000"/>
              </a:solidFill>
            </a:endParaRPr>
          </a:p>
          <a:p>
            <a:pPr eaLnBrk="0" hangingPunct="0"/>
            <a:endParaRPr lang="en-GB" altLang="en-GB" sz="1200" b="1" dirty="0">
              <a:solidFill>
                <a:srgbClr val="000000"/>
              </a:solidFill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20B56E23-A7AB-E346-BCFD-FB80582D41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8356" y="2110923"/>
            <a:ext cx="528992" cy="2744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ru-RU" altLang="en-GB" sz="1200" b="1" dirty="0">
                <a:solidFill>
                  <a:srgbClr val="000000"/>
                </a:solidFill>
              </a:rPr>
              <a:t>Суша</a:t>
            </a:r>
            <a:endParaRPr lang="en-GB" altLang="en-GB" sz="1200" b="1" dirty="0">
              <a:solidFill>
                <a:srgbClr val="000000"/>
              </a:solidFill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D9AC10B3-F219-1641-A450-CD8E530026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7868" y="2110923"/>
            <a:ext cx="528992" cy="2744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ru-RU" altLang="en-GB" sz="1200" b="1" dirty="0">
                <a:solidFill>
                  <a:srgbClr val="000000"/>
                </a:solidFill>
              </a:rPr>
              <a:t>Суша</a:t>
            </a:r>
            <a:endParaRPr lang="en-GB" altLang="en-GB" sz="1200" b="1" dirty="0">
              <a:solidFill>
                <a:srgbClr val="000000"/>
              </a:solidFill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86768831-031B-3D44-9D92-1CE6CA0398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0068" y="2110923"/>
            <a:ext cx="528992" cy="2744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ru-RU" altLang="en-GB" sz="1200" b="1" dirty="0">
                <a:solidFill>
                  <a:srgbClr val="000000"/>
                </a:solidFill>
              </a:rPr>
              <a:t>Суша</a:t>
            </a:r>
            <a:endParaRPr lang="en-GB" altLang="en-GB" sz="1200" b="1" dirty="0">
              <a:solidFill>
                <a:srgbClr val="000000"/>
              </a:solidFill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CB0394E8-652D-4045-90F6-7F551D20ED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6504" y="2137935"/>
            <a:ext cx="528992" cy="2744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ru-RU" altLang="en-GB" sz="1200" b="1" dirty="0">
                <a:solidFill>
                  <a:srgbClr val="000000"/>
                </a:solidFill>
              </a:rPr>
              <a:t>Суша</a:t>
            </a:r>
            <a:endParaRPr lang="en-GB" altLang="en-GB" sz="1200" b="1" dirty="0">
              <a:solidFill>
                <a:srgbClr val="000000"/>
              </a:solidFill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E6EA3079-4E8D-5144-BC30-3EABCB9E8A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2756" y="2491923"/>
            <a:ext cx="886654" cy="2744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ru-RU" altLang="en-GB" sz="1200" b="1" dirty="0">
                <a:solidFill>
                  <a:srgbClr val="000000"/>
                </a:solidFill>
              </a:rPr>
              <a:t>Океан-лед</a:t>
            </a:r>
            <a:endParaRPr lang="en-GB" altLang="en-GB" sz="1200" b="1" dirty="0">
              <a:solidFill>
                <a:srgbClr val="000000"/>
              </a:solidFill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18C6EFAA-CAE2-CF41-B741-389CE02D5A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4356" y="2491923"/>
            <a:ext cx="886654" cy="2744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ru-RU" altLang="en-GB" sz="1200" b="1" dirty="0">
                <a:solidFill>
                  <a:srgbClr val="000000"/>
                </a:solidFill>
              </a:rPr>
              <a:t>Океан-лед</a:t>
            </a:r>
            <a:endParaRPr lang="en-GB" altLang="en-GB" sz="1200" b="1" dirty="0">
              <a:solidFill>
                <a:srgbClr val="000000"/>
              </a:solidFill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F024A5D9-20BD-EA46-8C55-1E83D5E828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1518" y="2491923"/>
            <a:ext cx="886654" cy="2744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ru-RU" altLang="en-GB" sz="1200" b="1" dirty="0">
                <a:solidFill>
                  <a:srgbClr val="000000"/>
                </a:solidFill>
              </a:rPr>
              <a:t>Океан-лед</a:t>
            </a:r>
            <a:endParaRPr lang="en-GB" altLang="en-GB" sz="1200" b="1" dirty="0">
              <a:solidFill>
                <a:srgbClr val="000000"/>
              </a:solidFill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D3DAAB08-A427-FF41-B260-C927BB2834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3756" y="2491923"/>
            <a:ext cx="886654" cy="2744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ru-RU" altLang="en-GB" sz="1200" b="1" dirty="0">
                <a:solidFill>
                  <a:srgbClr val="000000"/>
                </a:solidFill>
              </a:rPr>
              <a:t>Океан-лед</a:t>
            </a:r>
            <a:endParaRPr lang="en-GB" altLang="en-GB" sz="1200" b="1" dirty="0">
              <a:solidFill>
                <a:srgbClr val="000000"/>
              </a:solidFill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E216C97D-CD1B-5946-8F96-E457CC2078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0712" y="2796723"/>
            <a:ext cx="1002390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ru-RU" altLang="en-GB" sz="1200" b="1" dirty="0">
                <a:solidFill>
                  <a:srgbClr val="000000"/>
                </a:solidFill>
              </a:rPr>
              <a:t>Сульфатный</a:t>
            </a:r>
          </a:p>
          <a:p>
            <a:pPr algn="ctr" eaLnBrk="0" hangingPunct="0"/>
            <a:r>
              <a:rPr lang="ru-RU" altLang="en-GB" sz="1200" b="1" dirty="0">
                <a:solidFill>
                  <a:srgbClr val="000000"/>
                </a:solidFill>
              </a:rPr>
              <a:t>аэрозоль</a:t>
            </a:r>
            <a:endParaRPr lang="en-GB" altLang="en-GB" sz="1200" b="1" dirty="0">
              <a:solidFill>
                <a:srgbClr val="000000"/>
              </a:solidFill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64C6DF6-28B5-8941-A788-90D69A93C2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2311" y="2796723"/>
            <a:ext cx="1002391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ru-RU" altLang="en-GB" sz="1200" b="1" dirty="0">
                <a:solidFill>
                  <a:srgbClr val="000000"/>
                </a:solidFill>
              </a:rPr>
              <a:t>Сульфатный</a:t>
            </a:r>
          </a:p>
          <a:p>
            <a:pPr algn="ctr" eaLnBrk="0" hangingPunct="0"/>
            <a:r>
              <a:rPr lang="ru-RU" altLang="en-GB" sz="1200" b="1" dirty="0">
                <a:solidFill>
                  <a:srgbClr val="000000"/>
                </a:solidFill>
              </a:rPr>
              <a:t>аэрозоль</a:t>
            </a:r>
            <a:endParaRPr lang="en-GB" altLang="en-GB" sz="1200" b="1" dirty="0">
              <a:solidFill>
                <a:srgbClr val="000000"/>
              </a:solidFill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1EF1F0DA-7783-9648-8C37-A565E259FE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3436" y="2796723"/>
            <a:ext cx="1002391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ru-RU" altLang="en-GB" sz="1200" b="1" dirty="0">
                <a:solidFill>
                  <a:srgbClr val="000000"/>
                </a:solidFill>
              </a:rPr>
              <a:t>Сульфатный</a:t>
            </a:r>
          </a:p>
          <a:p>
            <a:pPr algn="ctr" eaLnBrk="0" hangingPunct="0"/>
            <a:r>
              <a:rPr lang="ru-RU" altLang="en-GB" sz="1200" b="1" dirty="0">
                <a:solidFill>
                  <a:srgbClr val="000000"/>
                </a:solidFill>
              </a:rPr>
              <a:t>аэрозоль</a:t>
            </a:r>
            <a:endParaRPr lang="en-GB" altLang="en-GB" sz="1200" b="1" dirty="0">
              <a:solidFill>
                <a:srgbClr val="000000"/>
              </a:solidFill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0067C180-0151-D148-A707-46869F5699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6475" y="3188835"/>
            <a:ext cx="1159486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ru-RU" altLang="en-GB" sz="1200" b="1" dirty="0" err="1">
                <a:solidFill>
                  <a:srgbClr val="000000"/>
                </a:solidFill>
              </a:rPr>
              <a:t>Несульфатный</a:t>
            </a:r>
            <a:endParaRPr lang="ru-RU" altLang="en-GB" sz="1200" b="1" dirty="0">
              <a:solidFill>
                <a:srgbClr val="000000"/>
              </a:solidFill>
            </a:endParaRPr>
          </a:p>
          <a:p>
            <a:pPr algn="ctr" eaLnBrk="0" hangingPunct="0"/>
            <a:r>
              <a:rPr lang="ru-RU" altLang="en-GB" sz="1200" b="1" dirty="0">
                <a:solidFill>
                  <a:srgbClr val="000000"/>
                </a:solidFill>
              </a:rPr>
              <a:t>аэрозоль</a:t>
            </a:r>
            <a:endParaRPr lang="en-GB" altLang="en-GB" sz="1200" b="1" dirty="0">
              <a:solidFill>
                <a:srgbClr val="000000"/>
              </a:solidFill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C503232F-0F8E-3948-994D-48AB756DC5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0751" y="3190423"/>
            <a:ext cx="1159486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ru-RU" altLang="en-GB" sz="1200" b="1" dirty="0" err="1">
                <a:solidFill>
                  <a:srgbClr val="000000"/>
                </a:solidFill>
              </a:rPr>
              <a:t>Несульфатный</a:t>
            </a:r>
            <a:endParaRPr lang="ru-RU" altLang="en-GB" sz="1200" b="1" dirty="0">
              <a:solidFill>
                <a:srgbClr val="000000"/>
              </a:solidFill>
            </a:endParaRPr>
          </a:p>
          <a:p>
            <a:pPr algn="ctr" eaLnBrk="0" hangingPunct="0"/>
            <a:r>
              <a:rPr lang="ru-RU" altLang="en-GB" sz="1200" b="1" dirty="0">
                <a:solidFill>
                  <a:srgbClr val="000000"/>
                </a:solidFill>
              </a:rPr>
              <a:t>аэрозоль</a:t>
            </a:r>
            <a:endParaRPr lang="en-GB" altLang="en-GB" sz="1200" b="1" dirty="0">
              <a:solidFill>
                <a:srgbClr val="000000"/>
              </a:solidFill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CDE13BB0-F1F9-C741-A3DC-6B0B3DDCAB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6481" y="3634923"/>
            <a:ext cx="1000403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ru-RU" altLang="en-GB" sz="1200" b="1" dirty="0">
                <a:solidFill>
                  <a:srgbClr val="000000"/>
                </a:solidFill>
              </a:rPr>
              <a:t>Углеродный</a:t>
            </a:r>
          </a:p>
          <a:p>
            <a:pPr algn="ctr" eaLnBrk="0" hangingPunct="0"/>
            <a:r>
              <a:rPr lang="ru-RU" altLang="en-GB" sz="1200" b="1" dirty="0">
                <a:solidFill>
                  <a:srgbClr val="000000"/>
                </a:solidFill>
              </a:rPr>
              <a:t>цикл</a:t>
            </a:r>
            <a:endParaRPr lang="en-GB" altLang="en-GB" sz="1200" b="1" dirty="0">
              <a:solidFill>
                <a:srgbClr val="000000"/>
              </a:solidFill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A8299C2A-8CE3-584B-B0E0-A3A60FE142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2633" y="3634923"/>
            <a:ext cx="997646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ru-RU" altLang="en-GB" sz="1200" b="1" dirty="0">
                <a:solidFill>
                  <a:srgbClr val="000000"/>
                </a:solidFill>
              </a:rPr>
              <a:t>Углеродный</a:t>
            </a:r>
          </a:p>
          <a:p>
            <a:pPr algn="ctr" eaLnBrk="0" hangingPunct="0"/>
            <a:r>
              <a:rPr lang="ru-RU" altLang="en-GB" sz="1200" b="1" dirty="0">
                <a:solidFill>
                  <a:srgbClr val="000000"/>
                </a:solidFill>
              </a:rPr>
              <a:t>цикл</a:t>
            </a:r>
            <a:endParaRPr lang="en-GB" altLang="en-GB" sz="1200" b="1" dirty="0">
              <a:solidFill>
                <a:srgbClr val="000000"/>
              </a:solidFill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5A50F856-4723-2A41-88C6-A8222004D6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7701" y="4012748"/>
            <a:ext cx="1084337" cy="38895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ctr" eaLnBrk="0" hangingPunct="0">
              <a:lnSpc>
                <a:spcPct val="80000"/>
              </a:lnSpc>
            </a:pPr>
            <a:r>
              <a:rPr lang="ru-RU" altLang="en-GB" sz="1200" b="1" dirty="0">
                <a:solidFill>
                  <a:srgbClr val="000000"/>
                </a:solidFill>
              </a:rPr>
              <a:t>Атмосферная</a:t>
            </a:r>
          </a:p>
          <a:p>
            <a:pPr algn="ctr" eaLnBrk="0" hangingPunct="0">
              <a:lnSpc>
                <a:spcPct val="80000"/>
              </a:lnSpc>
            </a:pPr>
            <a:r>
              <a:rPr lang="ru-RU" altLang="en-GB" sz="1200" b="1" dirty="0">
                <a:solidFill>
                  <a:srgbClr val="000000"/>
                </a:solidFill>
              </a:rPr>
              <a:t>химия</a:t>
            </a:r>
            <a:endParaRPr lang="en-GB" altLang="en-GB" sz="1200" b="1" dirty="0">
              <a:solidFill>
                <a:srgbClr val="000000"/>
              </a:solidFill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C4AE62AF-340C-2B49-9884-7F6FA9B6D6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1561" y="4850948"/>
            <a:ext cx="1464121" cy="241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ctr" eaLnBrk="0" hangingPunct="0">
              <a:lnSpc>
                <a:spcPct val="80000"/>
              </a:lnSpc>
            </a:pPr>
            <a:r>
              <a:rPr lang="ru-RU" altLang="en-GB" sz="1200" b="1" dirty="0">
                <a:solidFill>
                  <a:srgbClr val="000000"/>
                </a:solidFill>
              </a:rPr>
              <a:t>Модель </a:t>
            </a:r>
            <a:r>
              <a:rPr lang="ru-RU" altLang="en-GB" sz="1200" b="1" dirty="0" err="1">
                <a:solidFill>
                  <a:srgbClr val="000000"/>
                </a:solidFill>
              </a:rPr>
              <a:t>океан+лед</a:t>
            </a:r>
            <a:endParaRPr lang="en-GB" altLang="en-GB" sz="1200" b="1" dirty="0">
              <a:solidFill>
                <a:srgbClr val="000000"/>
              </a:solidFill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303C22B1-E7F5-B244-AC63-5B3959F55C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4332" y="4777923"/>
            <a:ext cx="1465916" cy="3852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ctr" eaLnBrk="0" hangingPunct="0">
              <a:lnSpc>
                <a:spcPct val="80000"/>
              </a:lnSpc>
            </a:pPr>
            <a:r>
              <a:rPr lang="ru-RU" altLang="en-GB" sz="1200" b="1" dirty="0">
                <a:solidFill>
                  <a:srgbClr val="000000"/>
                </a:solidFill>
              </a:rPr>
              <a:t>Модель</a:t>
            </a:r>
          </a:p>
          <a:p>
            <a:pPr algn="ctr" eaLnBrk="0" hangingPunct="0">
              <a:lnSpc>
                <a:spcPct val="80000"/>
              </a:lnSpc>
            </a:pPr>
            <a:r>
              <a:rPr lang="ru-RU" altLang="en-GB" sz="1200" b="1" dirty="0">
                <a:solidFill>
                  <a:srgbClr val="000000"/>
                </a:solidFill>
              </a:rPr>
              <a:t>Сульфатного цикла</a:t>
            </a:r>
            <a:endParaRPr lang="en-GB" altLang="en-GB" sz="1200" b="1" dirty="0">
              <a:solidFill>
                <a:srgbClr val="000000"/>
              </a:solidFill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0779E548-FF4F-BB44-8960-4217CBB257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9150" y="4790623"/>
            <a:ext cx="1159486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ru-RU" altLang="en-GB" sz="1200" b="1" dirty="0" err="1">
                <a:solidFill>
                  <a:srgbClr val="000000"/>
                </a:solidFill>
              </a:rPr>
              <a:t>Несульфатный</a:t>
            </a:r>
            <a:endParaRPr lang="ru-RU" altLang="en-GB" sz="1200" b="1" dirty="0">
              <a:solidFill>
                <a:srgbClr val="000000"/>
              </a:solidFill>
            </a:endParaRPr>
          </a:p>
          <a:p>
            <a:pPr algn="ctr" eaLnBrk="0" hangingPunct="0"/>
            <a:r>
              <a:rPr lang="ru-RU" altLang="en-GB" sz="1200" b="1" dirty="0">
                <a:solidFill>
                  <a:srgbClr val="000000"/>
                </a:solidFill>
              </a:rPr>
              <a:t>аэрозоль</a:t>
            </a:r>
            <a:endParaRPr lang="en-GB" altLang="en-GB" sz="1200" b="1" dirty="0">
              <a:solidFill>
                <a:srgbClr val="000000"/>
              </a:solidFill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C8D75F3C-07B6-694D-8619-81788AE0E0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8283" y="5539923"/>
            <a:ext cx="1584089" cy="38895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ctr" eaLnBrk="0" hangingPunct="0">
              <a:lnSpc>
                <a:spcPct val="80000"/>
              </a:lnSpc>
            </a:pPr>
            <a:r>
              <a:rPr lang="ru-RU" altLang="en-GB" sz="1200" b="1" dirty="0">
                <a:solidFill>
                  <a:srgbClr val="000000"/>
                </a:solidFill>
              </a:rPr>
              <a:t>Модель углеродного</a:t>
            </a:r>
          </a:p>
          <a:p>
            <a:pPr algn="ctr" eaLnBrk="0" hangingPunct="0">
              <a:lnSpc>
                <a:spcPct val="80000"/>
              </a:lnSpc>
            </a:pPr>
            <a:r>
              <a:rPr lang="ru-RU" altLang="en-GB" sz="1200" b="1" dirty="0">
                <a:solidFill>
                  <a:srgbClr val="000000"/>
                </a:solidFill>
              </a:rPr>
              <a:t>цикла</a:t>
            </a:r>
            <a:endParaRPr lang="en-GB" altLang="en-GB" sz="1200" b="1" dirty="0">
              <a:solidFill>
                <a:srgbClr val="000000"/>
              </a:solidFill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8AB7AF9F-6946-6A4C-8186-74C56C11FA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0958" y="5289098"/>
            <a:ext cx="1584089" cy="38895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ctr" eaLnBrk="0" hangingPunct="0">
              <a:lnSpc>
                <a:spcPct val="80000"/>
              </a:lnSpc>
            </a:pPr>
            <a:r>
              <a:rPr lang="ru-RU" altLang="en-GB" sz="1200" b="1" dirty="0">
                <a:solidFill>
                  <a:srgbClr val="000000"/>
                </a:solidFill>
              </a:rPr>
              <a:t>Модель углеродного</a:t>
            </a:r>
          </a:p>
          <a:p>
            <a:pPr algn="ctr" eaLnBrk="0" hangingPunct="0">
              <a:lnSpc>
                <a:spcPct val="80000"/>
              </a:lnSpc>
            </a:pPr>
            <a:r>
              <a:rPr lang="ru-RU" altLang="en-GB" sz="1200" b="1" dirty="0">
                <a:solidFill>
                  <a:srgbClr val="000000"/>
                </a:solidFill>
              </a:rPr>
              <a:t>Цикла суши</a:t>
            </a:r>
            <a:endParaRPr lang="en-GB" altLang="en-GB" sz="1200" b="1" dirty="0">
              <a:solidFill>
                <a:srgbClr val="000000"/>
              </a:solidFill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C49BA45F-8002-B440-A08F-51FC001329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2386" y="5768523"/>
            <a:ext cx="1584089" cy="38895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ctr" eaLnBrk="0" hangingPunct="0">
              <a:lnSpc>
                <a:spcPct val="80000"/>
              </a:lnSpc>
            </a:pPr>
            <a:r>
              <a:rPr lang="ru-RU" altLang="en-GB" sz="1200" b="1" dirty="0">
                <a:solidFill>
                  <a:srgbClr val="000000"/>
                </a:solidFill>
              </a:rPr>
              <a:t>Модель углеродного</a:t>
            </a:r>
          </a:p>
          <a:p>
            <a:pPr algn="ctr" eaLnBrk="0" hangingPunct="0">
              <a:lnSpc>
                <a:spcPct val="80000"/>
              </a:lnSpc>
            </a:pPr>
            <a:r>
              <a:rPr lang="ru-RU" altLang="en-GB" sz="1200" b="1" dirty="0">
                <a:solidFill>
                  <a:srgbClr val="000000"/>
                </a:solidFill>
              </a:rPr>
              <a:t>Цикла океана</a:t>
            </a:r>
            <a:endParaRPr lang="en-GB" altLang="en-GB" sz="1200" b="1" dirty="0">
              <a:solidFill>
                <a:srgbClr val="000000"/>
              </a:solidFill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1822A647-E51D-6F4F-BE77-D91B0F76D9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6862" y="6298748"/>
            <a:ext cx="1084337" cy="38895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ctr" eaLnBrk="0" hangingPunct="0">
              <a:lnSpc>
                <a:spcPct val="80000"/>
              </a:lnSpc>
            </a:pPr>
            <a:r>
              <a:rPr lang="ru-RU" altLang="en-GB" sz="1200" b="1" dirty="0">
                <a:solidFill>
                  <a:srgbClr val="000000"/>
                </a:solidFill>
              </a:rPr>
              <a:t>Атмосферная</a:t>
            </a:r>
          </a:p>
          <a:p>
            <a:pPr algn="ctr" eaLnBrk="0" hangingPunct="0">
              <a:lnSpc>
                <a:spcPct val="80000"/>
              </a:lnSpc>
            </a:pPr>
            <a:r>
              <a:rPr lang="ru-RU" altLang="en-GB" sz="1200" b="1" dirty="0">
                <a:solidFill>
                  <a:srgbClr val="000000"/>
                </a:solidFill>
              </a:rPr>
              <a:t>химия</a:t>
            </a:r>
            <a:endParaRPr lang="en-GB" altLang="en-GB" sz="1200" b="1" dirty="0">
              <a:solidFill>
                <a:srgbClr val="000000"/>
              </a:solidFill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88F89A1B-66AD-C64D-869B-D154E26A2E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1812" y="6298748"/>
            <a:ext cx="1084337" cy="38895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ctr" eaLnBrk="0" hangingPunct="0">
              <a:lnSpc>
                <a:spcPct val="80000"/>
              </a:lnSpc>
            </a:pPr>
            <a:r>
              <a:rPr lang="ru-RU" altLang="en-GB" sz="1200" b="1" dirty="0">
                <a:solidFill>
                  <a:srgbClr val="000000"/>
                </a:solidFill>
              </a:rPr>
              <a:t>Атмосферная</a:t>
            </a:r>
          </a:p>
          <a:p>
            <a:pPr algn="ctr" eaLnBrk="0" hangingPunct="0">
              <a:lnSpc>
                <a:spcPct val="80000"/>
              </a:lnSpc>
            </a:pPr>
            <a:r>
              <a:rPr lang="ru-RU" altLang="en-GB" sz="1200" b="1" dirty="0">
                <a:solidFill>
                  <a:srgbClr val="000000"/>
                </a:solidFill>
              </a:rPr>
              <a:t>химия</a:t>
            </a:r>
            <a:endParaRPr lang="en-GB" altLang="en-GB" sz="1200" b="1" dirty="0">
              <a:solidFill>
                <a:srgbClr val="000000"/>
              </a:solidFill>
            </a:endParaRPr>
          </a:p>
        </p:txBody>
      </p:sp>
      <p:sp>
        <p:nvSpPr>
          <p:cNvPr id="88" name="Rectangle 88">
            <a:extLst>
              <a:ext uri="{FF2B5EF4-FFF2-40B4-BE49-F238E27FC236}">
                <a16:creationId xmlns:a16="http://schemas.microsoft.com/office/drawing/2014/main" id="{0D0D0406-10C9-F746-A26A-93454DA25E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250" y="1385435"/>
            <a:ext cx="1235339" cy="2744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ru-RU" altLang="en-GB" sz="1200" b="1" dirty="0"/>
              <a:t>середина</a:t>
            </a:r>
            <a:r>
              <a:rPr lang="en-GB" altLang="en-GB" sz="1200" b="1" dirty="0"/>
              <a:t> 1970</a:t>
            </a:r>
            <a:r>
              <a:rPr lang="ru-RU" altLang="en-GB" sz="1200" b="1" dirty="0" err="1"/>
              <a:t>х</a:t>
            </a:r>
            <a:endParaRPr lang="en-GB" altLang="en-GB" sz="1200" b="1" dirty="0"/>
          </a:p>
        </p:txBody>
      </p:sp>
      <p:sp>
        <p:nvSpPr>
          <p:cNvPr id="89" name="Rectangle 89">
            <a:extLst>
              <a:ext uri="{FF2B5EF4-FFF2-40B4-BE49-F238E27FC236}">
                <a16:creationId xmlns:a16="http://schemas.microsoft.com/office/drawing/2014/main" id="{128E8FDD-F855-AA45-A83B-40E5DA6DD3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9436" y="1379085"/>
            <a:ext cx="1235340" cy="2744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ru-RU" altLang="en-GB" sz="1200" b="1" dirty="0"/>
              <a:t>середина</a:t>
            </a:r>
            <a:r>
              <a:rPr lang="en-GB" altLang="en-GB" sz="1200" b="1" dirty="0"/>
              <a:t> 19</a:t>
            </a:r>
            <a:r>
              <a:rPr lang="ru-RU" altLang="en-GB" sz="1200" b="1" dirty="0"/>
              <a:t>8</a:t>
            </a:r>
            <a:r>
              <a:rPr lang="en-GB" altLang="en-GB" sz="1200" b="1" dirty="0"/>
              <a:t>0</a:t>
            </a:r>
            <a:r>
              <a:rPr lang="ru-RU" altLang="en-GB" sz="1200" b="1" dirty="0" err="1"/>
              <a:t>х</a:t>
            </a:r>
            <a:endParaRPr lang="en-GB" altLang="en-GB" sz="1200" b="1" dirty="0"/>
          </a:p>
        </p:txBody>
      </p:sp>
      <p:sp>
        <p:nvSpPr>
          <p:cNvPr id="90" name="Rectangle 90">
            <a:extLst>
              <a:ext uri="{FF2B5EF4-FFF2-40B4-BE49-F238E27FC236}">
                <a16:creationId xmlns:a16="http://schemas.microsoft.com/office/drawing/2014/main" id="{68F6EB6B-AE8B-9B40-86B5-B5CA3924E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7661" y="1379085"/>
            <a:ext cx="1090044" cy="2744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ru-RU" altLang="en-GB" sz="1200" b="1" dirty="0"/>
              <a:t>Начало</a:t>
            </a:r>
            <a:r>
              <a:rPr lang="en-GB" altLang="en-GB" sz="1200" b="1" dirty="0"/>
              <a:t> 1990</a:t>
            </a:r>
            <a:r>
              <a:rPr lang="ru-RU" altLang="en-GB" sz="1200" b="1" dirty="0" err="1"/>
              <a:t>х</a:t>
            </a:r>
            <a:endParaRPr lang="en-GB" altLang="en-GB" sz="1200" b="1" dirty="0"/>
          </a:p>
        </p:txBody>
      </p:sp>
      <p:sp>
        <p:nvSpPr>
          <p:cNvPr id="91" name="Rectangle 91">
            <a:extLst>
              <a:ext uri="{FF2B5EF4-FFF2-40B4-BE49-F238E27FC236}">
                <a16:creationId xmlns:a16="http://schemas.microsoft.com/office/drawing/2014/main" id="{BE7DE0AA-10E1-0D48-B70C-027F3207DF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2448" y="1379085"/>
            <a:ext cx="1017332" cy="2744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ru-RU" altLang="en-GB" sz="1200" b="1" dirty="0"/>
              <a:t>Конец</a:t>
            </a:r>
            <a:r>
              <a:rPr lang="en-GB" altLang="en-GB" sz="1200" b="1" dirty="0"/>
              <a:t> 1990</a:t>
            </a:r>
            <a:r>
              <a:rPr lang="ru-RU" altLang="en-GB" sz="1200" b="1" dirty="0" err="1"/>
              <a:t>х</a:t>
            </a:r>
            <a:endParaRPr lang="en-GB" altLang="en-GB" sz="1200" b="1" dirty="0"/>
          </a:p>
        </p:txBody>
      </p:sp>
      <p:sp>
        <p:nvSpPr>
          <p:cNvPr id="92" name="Rectangle 92">
            <a:extLst>
              <a:ext uri="{FF2B5EF4-FFF2-40B4-BE49-F238E27FC236}">
                <a16:creationId xmlns:a16="http://schemas.microsoft.com/office/drawing/2014/main" id="{ADD36CA8-F3CB-1E49-87EF-248AFC94A7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3569" y="1379085"/>
            <a:ext cx="1090044" cy="2744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ru-RU" altLang="en-GB" sz="1200" b="1" dirty="0"/>
              <a:t>Начало 2000х</a:t>
            </a:r>
            <a:endParaRPr lang="en-GB" altLang="en-GB" sz="1200" b="1" dirty="0"/>
          </a:p>
        </p:txBody>
      </p:sp>
      <p:sp>
        <p:nvSpPr>
          <p:cNvPr id="93" name="Rectangle 93">
            <a:extLst>
              <a:ext uri="{FF2B5EF4-FFF2-40B4-BE49-F238E27FC236}">
                <a16:creationId xmlns:a16="http://schemas.microsoft.com/office/drawing/2014/main" id="{BC0FC4E9-E231-F24A-9A05-E4EE133AF4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91369" y="1379085"/>
            <a:ext cx="1368453" cy="2744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ru-RU" altLang="en-GB" sz="1200" b="1" dirty="0"/>
              <a:t>Настоящее время</a:t>
            </a:r>
            <a:endParaRPr lang="en-GB" altLang="en-GB" sz="1200" b="1" dirty="0"/>
          </a:p>
        </p:txBody>
      </p:sp>
      <p:sp>
        <p:nvSpPr>
          <p:cNvPr id="99" name="Номер слайда 3">
            <a:extLst>
              <a:ext uri="{FF2B5EF4-FFF2-40B4-BE49-F238E27FC236}">
                <a16:creationId xmlns:a16="http://schemas.microsoft.com/office/drawing/2014/main" id="{C59B3CC0-3179-4644-BAC2-20D5527CEEDE}"/>
              </a:ext>
            </a:extLst>
          </p:cNvPr>
          <p:cNvSpPr txBox="1">
            <a:spLocks/>
          </p:cNvSpPr>
          <p:nvPr/>
        </p:nvSpPr>
        <p:spPr>
          <a:xfrm>
            <a:off x="180000" y="6840000"/>
            <a:ext cx="540000" cy="540000"/>
          </a:xfrm>
          <a:prstGeom prst="rect">
            <a:avLst/>
          </a:prstGeom>
          <a:solidFill>
            <a:srgbClr val="E74C3C"/>
          </a:solidFill>
          <a:ln>
            <a:noFill/>
          </a:ln>
        </p:spPr>
        <p:txBody>
          <a:bodyPr lIns="0" tIns="0" rIns="0" bIns="0" anchor="ctr" anchorCtr="0">
            <a:noAutofit/>
          </a:bodyPr>
          <a:lstStyle>
            <a:defPPr>
              <a:defRPr lang="ru-RU"/>
            </a:defPPr>
            <a:lvl1pPr marL="0" lvl="0" algn="ctr" defTabSz="914400" rtl="0" eaLnBrk="1" latinLnBrk="0" hangingPunct="0">
              <a:buNone/>
              <a:tabLst/>
              <a:defRPr lang="en-US" sz="1800" b="1" kern="1200">
                <a:solidFill>
                  <a:srgbClr val="FFFFFF"/>
                </a:solidFill>
                <a:latin typeface="Source Sans Pro Black" pitchFamily="34"/>
                <a:ea typeface="源ノ角ゴシック Heavy" pitchFamily="2"/>
                <a:cs typeface="IPA Pゴシック" pitchFamily="2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40AD6C9-B8E7-7240-88E3-712702668106}" type="slidenum">
              <a:rPr lang="ru-RU" smtClean="0"/>
              <a:pPr/>
              <a:t>3</a:t>
            </a:fld>
            <a:endParaRPr lang="ru-RU"/>
          </a:p>
        </p:txBody>
      </p:sp>
      <p:pic>
        <p:nvPicPr>
          <p:cNvPr id="100" name="Рисунок 3">
            <a:extLst>
              <a:ext uri="{FF2B5EF4-FFF2-40B4-BE49-F238E27FC236}">
                <a16:creationId xmlns:a16="http://schemas.microsoft.com/office/drawing/2014/main" id="{7D535AF7-DC6B-1E4A-A0E4-317874A6C9E4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0" y="6828120"/>
            <a:ext cx="10080360" cy="731160"/>
          </a:xfrm>
          <a:prstGeom prst="rect">
            <a:avLst/>
          </a:prstGeom>
          <a:ln>
            <a:noFill/>
          </a:ln>
        </p:spPr>
      </p:pic>
      <p:sp>
        <p:nvSpPr>
          <p:cNvPr id="101" name="CustomShape 1">
            <a:extLst>
              <a:ext uri="{FF2B5EF4-FFF2-40B4-BE49-F238E27FC236}">
                <a16:creationId xmlns:a16="http://schemas.microsoft.com/office/drawing/2014/main" id="{40F2442B-8464-174A-88F4-8473C86185A7}"/>
              </a:ext>
            </a:extLst>
          </p:cNvPr>
          <p:cNvSpPr/>
          <p:nvPr/>
        </p:nvSpPr>
        <p:spPr>
          <a:xfrm>
            <a:off x="1927800" y="6969600"/>
            <a:ext cx="1195920" cy="33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600" spc="-1" dirty="0">
                <a:solidFill>
                  <a:srgbClr val="000000"/>
                </a:solidFill>
                <a:latin typeface="Arial"/>
                <a:ea typeface="DejaVu Sans"/>
              </a:rPr>
              <a:t>22</a:t>
            </a:r>
            <a:r>
              <a:rPr lang="en-US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.</a:t>
            </a:r>
            <a:r>
              <a:rPr lang="ru-RU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04</a:t>
            </a:r>
            <a:r>
              <a:rPr lang="en-US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.20</a:t>
            </a:r>
            <a:r>
              <a:rPr lang="ru-RU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20</a:t>
            </a:r>
            <a:endParaRPr lang="en-US" sz="1600" b="0" strike="noStrike" spc="-1" dirty="0">
              <a:latin typeface="Arial"/>
            </a:endParaRPr>
          </a:p>
        </p:txBody>
      </p:sp>
      <p:sp>
        <p:nvSpPr>
          <p:cNvPr id="102" name="CustomShape 2">
            <a:extLst>
              <a:ext uri="{FF2B5EF4-FFF2-40B4-BE49-F238E27FC236}">
                <a16:creationId xmlns:a16="http://schemas.microsoft.com/office/drawing/2014/main" id="{2928D348-2F22-D342-8039-0441623C4E0C}"/>
              </a:ext>
            </a:extLst>
          </p:cNvPr>
          <p:cNvSpPr/>
          <p:nvPr/>
        </p:nvSpPr>
        <p:spPr>
          <a:xfrm>
            <a:off x="3096000" y="6980604"/>
            <a:ext cx="503820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8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ПРОГНОЗ ПОГОДЫ И КЛИМАТА …</a:t>
            </a:r>
            <a:endParaRPr lang="en-US" sz="1800" b="0" strike="noStrike" spc="-1" dirty="0">
              <a:latin typeface="Arial"/>
            </a:endParaRPr>
          </a:p>
        </p:txBody>
      </p:sp>
      <p:sp>
        <p:nvSpPr>
          <p:cNvPr id="103" name="CustomShape 3">
            <a:extLst>
              <a:ext uri="{FF2B5EF4-FFF2-40B4-BE49-F238E27FC236}">
                <a16:creationId xmlns:a16="http://schemas.microsoft.com/office/drawing/2014/main" id="{41F0BBF3-1236-3F4A-91AF-23979EB682FF}"/>
              </a:ext>
            </a:extLst>
          </p:cNvPr>
          <p:cNvSpPr/>
          <p:nvPr/>
        </p:nvSpPr>
        <p:spPr>
          <a:xfrm>
            <a:off x="8574480" y="6948360"/>
            <a:ext cx="87768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pc="-1" dirty="0">
                <a:solidFill>
                  <a:srgbClr val="000000"/>
                </a:solidFill>
                <a:latin typeface="Arial"/>
              </a:rPr>
              <a:t>Слайд 3</a:t>
            </a:r>
            <a:endParaRPr lang="en-US" sz="18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83637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extShape 4"/>
          <p:cNvSpPr txBox="1"/>
          <p:nvPr/>
        </p:nvSpPr>
        <p:spPr>
          <a:xfrm>
            <a:off x="1736034" y="32973"/>
            <a:ext cx="6286992" cy="6022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ru-RU" sz="3400" b="0" strike="noStrike" spc="-1" dirty="0">
                <a:solidFill>
                  <a:srgbClr val="000066"/>
                </a:solidFill>
                <a:latin typeface="Arial"/>
              </a:rPr>
              <a:t>Деятельный слой суши</a:t>
            </a:r>
            <a:endParaRPr lang="en-US" sz="3400" b="0" strike="noStrike" spc="-1" dirty="0">
              <a:solidFill>
                <a:srgbClr val="000066"/>
              </a:solidFill>
              <a:latin typeface="Arial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313BE3C-45E5-804B-BB7A-07A5EF941E8B}"/>
              </a:ext>
            </a:extLst>
          </p:cNvPr>
          <p:cNvPicPr/>
          <p:nvPr/>
        </p:nvPicPr>
        <p:blipFill>
          <a:blip r:embed="rId2"/>
          <a:srcRect l="59433" t="24367" r="13351" b="29932"/>
          <a:stretch/>
        </p:blipFill>
        <p:spPr>
          <a:xfrm>
            <a:off x="3876592" y="3892702"/>
            <a:ext cx="3346408" cy="2255441"/>
          </a:xfrm>
          <a:prstGeom prst="rect">
            <a:avLst/>
          </a:prstGeom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BE967B-95E2-5649-A2AF-5BCE40468257}"/>
              </a:ext>
            </a:extLst>
          </p:cNvPr>
          <p:cNvSpPr txBox="1"/>
          <p:nvPr/>
        </p:nvSpPr>
        <p:spPr>
          <a:xfrm>
            <a:off x="304801" y="644641"/>
            <a:ext cx="3167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Неоднородная поверхность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D056FB-0217-1A42-BBA8-C45CC15F130D}"/>
              </a:ext>
            </a:extLst>
          </p:cNvPr>
          <p:cNvSpPr txBox="1"/>
          <p:nvPr/>
        </p:nvSpPr>
        <p:spPr>
          <a:xfrm>
            <a:off x="4588625" y="3410642"/>
            <a:ext cx="1972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Речные системы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85492BF-9757-F143-9E4A-8617F6D220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2662" t="24146" r="15329" b="12772"/>
          <a:stretch/>
        </p:blipFill>
        <p:spPr>
          <a:xfrm>
            <a:off x="3978128" y="1071900"/>
            <a:ext cx="3244872" cy="24122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F0BF3BE-7CB6-DD4F-B879-332DA9CEA852}"/>
              </a:ext>
            </a:extLst>
          </p:cNvPr>
          <p:cNvSpPr txBox="1"/>
          <p:nvPr/>
        </p:nvSpPr>
        <p:spPr>
          <a:xfrm>
            <a:off x="3712360" y="677937"/>
            <a:ext cx="366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Урбанизированные поверхности</a:t>
            </a: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F764E6F8-D324-4D4A-B918-8BB35331FB97}"/>
              </a:ext>
            </a:extLst>
          </p:cNvPr>
          <p:cNvGrpSpPr/>
          <p:nvPr/>
        </p:nvGrpSpPr>
        <p:grpSpPr>
          <a:xfrm>
            <a:off x="92770" y="1075907"/>
            <a:ext cx="3710608" cy="5029552"/>
            <a:chOff x="8728149" y="17916943"/>
            <a:chExt cx="5791777" cy="8640345"/>
          </a:xfrm>
        </p:grpSpPr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77E8925B-9C5F-F943-9D3D-EF7F0CF7D19B}"/>
                </a:ext>
              </a:extLst>
            </p:cNvPr>
            <p:cNvSpPr/>
            <p:nvPr/>
          </p:nvSpPr>
          <p:spPr>
            <a:xfrm>
              <a:off x="8728149" y="17916943"/>
              <a:ext cx="5791777" cy="864034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66119DCC-EBBD-6945-9201-9BA78891F2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00911" y="18122744"/>
              <a:ext cx="5352339" cy="681927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40C9A92-31AA-B043-A67D-0F071537BF8F}"/>
                </a:ext>
              </a:extLst>
            </p:cNvPr>
            <p:cNvSpPr txBox="1"/>
            <p:nvPr/>
          </p:nvSpPr>
          <p:spPr>
            <a:xfrm>
              <a:off x="8837180" y="24802824"/>
              <a:ext cx="5516070" cy="1669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>
                  <a:solidFill>
                    <a:srgbClr val="002060"/>
                  </a:solidFill>
                  <a:latin typeface="Calibri" panose="020F0502020204030204" pitchFamily="34" charset="0"/>
                </a:rPr>
                <a:t>Схема</a:t>
              </a:r>
            </a:p>
            <a:p>
              <a:pPr algn="ctr"/>
              <a:r>
                <a:rPr lang="ru-RU" sz="1600" dirty="0">
                  <a:solidFill>
                    <a:srgbClr val="002060"/>
                  </a:solidFill>
                  <a:latin typeface="Calibri" panose="020F0502020204030204" pitchFamily="34" charset="0"/>
                </a:rPr>
                <a:t> описания процессов тепловлагообмена в деятельном слое суши</a:t>
              </a:r>
              <a:r>
                <a:rPr lang="en-US" sz="1600" dirty="0">
                  <a:solidFill>
                    <a:srgbClr val="002060"/>
                  </a:solidFill>
                  <a:latin typeface="Calibri" panose="020F0502020204030204" pitchFamily="34" charset="0"/>
                </a:rPr>
                <a:t> </a:t>
              </a:r>
              <a:r>
                <a:rPr lang="ru-RU" sz="1600" dirty="0">
                  <a:solidFill>
                    <a:srgbClr val="002060"/>
                  </a:solidFill>
                  <a:latin typeface="Calibri" panose="020F0502020204030204" pitchFamily="34" charset="0"/>
                </a:rPr>
                <a:t>в ячейке модели ИВМ РАН-МГУ 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05AA22C1-AB0B-D948-A570-F7995401756F}"/>
              </a:ext>
            </a:extLst>
          </p:cNvPr>
          <p:cNvSpPr txBox="1"/>
          <p:nvPr/>
        </p:nvSpPr>
        <p:spPr>
          <a:xfrm>
            <a:off x="664410" y="6148143"/>
            <a:ext cx="85114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Особенность деятельного слоя суши заключается в многообразии объектов, </a:t>
            </a:r>
          </a:p>
          <a:p>
            <a:pPr algn="ctr"/>
            <a:r>
              <a:rPr lang="ru-RU" dirty="0"/>
              <a:t>описываемых качественно различными математическими моделями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400E173-44D2-8C43-B051-F7E028BF645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" t="9460" r="4826" b="38000"/>
          <a:stretch/>
        </p:blipFill>
        <p:spPr>
          <a:xfrm>
            <a:off x="7282747" y="3892702"/>
            <a:ext cx="2788747" cy="177922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AF8DE71-4005-4C4B-B0A7-91D47EF2EF19}"/>
              </a:ext>
            </a:extLst>
          </p:cNvPr>
          <p:cNvSpPr txBox="1"/>
          <p:nvPr/>
        </p:nvSpPr>
        <p:spPr>
          <a:xfrm>
            <a:off x="8087984" y="3427250"/>
            <a:ext cx="1178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Водоёмы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239A9D98-6399-3443-914F-9A41FF2931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25474" y="1177530"/>
            <a:ext cx="2788747" cy="216150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E3CA38B-2A5D-F649-BDF8-2B4F5A965861}"/>
              </a:ext>
            </a:extLst>
          </p:cNvPr>
          <p:cNvSpPr txBox="1"/>
          <p:nvPr/>
        </p:nvSpPr>
        <p:spPr>
          <a:xfrm>
            <a:off x="8097118" y="686474"/>
            <a:ext cx="1080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Ледники</a:t>
            </a:r>
          </a:p>
        </p:txBody>
      </p:sp>
      <p:sp>
        <p:nvSpPr>
          <p:cNvPr id="31" name="Номер слайда 3">
            <a:extLst>
              <a:ext uri="{FF2B5EF4-FFF2-40B4-BE49-F238E27FC236}">
                <a16:creationId xmlns:a16="http://schemas.microsoft.com/office/drawing/2014/main" id="{E1E59AF2-C57F-3245-BA6D-81812D5BAD09}"/>
              </a:ext>
            </a:extLst>
          </p:cNvPr>
          <p:cNvSpPr txBox="1">
            <a:spLocks/>
          </p:cNvSpPr>
          <p:nvPr/>
        </p:nvSpPr>
        <p:spPr>
          <a:xfrm>
            <a:off x="180000" y="6840000"/>
            <a:ext cx="540000" cy="540000"/>
          </a:xfrm>
          <a:prstGeom prst="rect">
            <a:avLst/>
          </a:prstGeom>
          <a:solidFill>
            <a:srgbClr val="E74C3C"/>
          </a:solidFill>
          <a:ln>
            <a:noFill/>
          </a:ln>
        </p:spPr>
        <p:txBody>
          <a:bodyPr lIns="0" tIns="0" rIns="0" bIns="0" anchor="ctr" anchorCtr="0">
            <a:noAutofit/>
          </a:bodyPr>
          <a:lstStyle>
            <a:defPPr>
              <a:defRPr lang="ru-RU"/>
            </a:defPPr>
            <a:lvl1pPr marL="0" lvl="0" algn="ctr" defTabSz="914400" rtl="0" eaLnBrk="1" latinLnBrk="0" hangingPunct="0">
              <a:buNone/>
              <a:tabLst/>
              <a:defRPr lang="en-US" sz="1800" b="1" kern="1200">
                <a:solidFill>
                  <a:srgbClr val="FFFFFF"/>
                </a:solidFill>
                <a:latin typeface="Source Sans Pro Black" pitchFamily="34"/>
                <a:ea typeface="源ノ角ゴシック Heavy" pitchFamily="2"/>
                <a:cs typeface="IPA Pゴシック" pitchFamily="2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40AD6C9-B8E7-7240-88E3-712702668106}" type="slidenum">
              <a:rPr lang="ru-RU" smtClean="0"/>
              <a:pPr/>
              <a:t>4</a:t>
            </a:fld>
            <a:endParaRPr lang="ru-RU"/>
          </a:p>
        </p:txBody>
      </p:sp>
      <p:pic>
        <p:nvPicPr>
          <p:cNvPr id="32" name="Рисунок 3">
            <a:extLst>
              <a:ext uri="{FF2B5EF4-FFF2-40B4-BE49-F238E27FC236}">
                <a16:creationId xmlns:a16="http://schemas.microsoft.com/office/drawing/2014/main" id="{820FA343-957D-634E-B906-19F6A7D763FE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0" y="6828120"/>
            <a:ext cx="10080360" cy="731160"/>
          </a:xfrm>
          <a:prstGeom prst="rect">
            <a:avLst/>
          </a:prstGeom>
          <a:ln>
            <a:noFill/>
          </a:ln>
        </p:spPr>
      </p:pic>
      <p:sp>
        <p:nvSpPr>
          <p:cNvPr id="33" name="CustomShape 1">
            <a:extLst>
              <a:ext uri="{FF2B5EF4-FFF2-40B4-BE49-F238E27FC236}">
                <a16:creationId xmlns:a16="http://schemas.microsoft.com/office/drawing/2014/main" id="{8C4856A1-8659-D741-815A-8E3E4BBAAE84}"/>
              </a:ext>
            </a:extLst>
          </p:cNvPr>
          <p:cNvSpPr/>
          <p:nvPr/>
        </p:nvSpPr>
        <p:spPr>
          <a:xfrm>
            <a:off x="1927800" y="6969600"/>
            <a:ext cx="1195920" cy="33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600" spc="-1" dirty="0">
                <a:solidFill>
                  <a:srgbClr val="000000"/>
                </a:solidFill>
                <a:latin typeface="Arial"/>
                <a:ea typeface="DejaVu Sans"/>
              </a:rPr>
              <a:t>22</a:t>
            </a:r>
            <a:r>
              <a:rPr lang="en-US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.</a:t>
            </a:r>
            <a:r>
              <a:rPr lang="ru-RU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04</a:t>
            </a:r>
            <a:r>
              <a:rPr lang="en-US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.20</a:t>
            </a:r>
            <a:r>
              <a:rPr lang="ru-RU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20</a:t>
            </a:r>
            <a:endParaRPr lang="en-US" sz="1600" b="0" strike="noStrike" spc="-1" dirty="0">
              <a:latin typeface="Arial"/>
            </a:endParaRPr>
          </a:p>
        </p:txBody>
      </p:sp>
      <p:sp>
        <p:nvSpPr>
          <p:cNvPr id="34" name="CustomShape 2">
            <a:extLst>
              <a:ext uri="{FF2B5EF4-FFF2-40B4-BE49-F238E27FC236}">
                <a16:creationId xmlns:a16="http://schemas.microsoft.com/office/drawing/2014/main" id="{CF1A2E2F-3718-3247-857C-5CEE822C28C7}"/>
              </a:ext>
            </a:extLst>
          </p:cNvPr>
          <p:cNvSpPr/>
          <p:nvPr/>
        </p:nvSpPr>
        <p:spPr>
          <a:xfrm>
            <a:off x="3096000" y="6980604"/>
            <a:ext cx="503820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8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ПРОГНОЗ ПОГОДЫ И КЛИМАТА …</a:t>
            </a:r>
            <a:endParaRPr lang="en-US" sz="1800" b="0" strike="noStrike" spc="-1" dirty="0">
              <a:latin typeface="Arial"/>
            </a:endParaRPr>
          </a:p>
        </p:txBody>
      </p:sp>
      <p:sp>
        <p:nvSpPr>
          <p:cNvPr id="35" name="CustomShape 3">
            <a:extLst>
              <a:ext uri="{FF2B5EF4-FFF2-40B4-BE49-F238E27FC236}">
                <a16:creationId xmlns:a16="http://schemas.microsoft.com/office/drawing/2014/main" id="{7A6FE77D-17BF-3F43-92D1-2AD34F591714}"/>
              </a:ext>
            </a:extLst>
          </p:cNvPr>
          <p:cNvSpPr/>
          <p:nvPr/>
        </p:nvSpPr>
        <p:spPr>
          <a:xfrm>
            <a:off x="8574480" y="6948360"/>
            <a:ext cx="87768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pc="-1" dirty="0">
                <a:solidFill>
                  <a:srgbClr val="000000"/>
                </a:solidFill>
                <a:latin typeface="Arial"/>
              </a:rPr>
              <a:t>Слайд 4</a:t>
            </a:r>
            <a:endParaRPr lang="en-US" sz="18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60A614-25AE-4644-B040-27F484166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748" y="79512"/>
            <a:ext cx="9071640" cy="633463"/>
          </a:xfrm>
        </p:spPr>
        <p:txBody>
          <a:bodyPr/>
          <a:lstStyle/>
          <a:p>
            <a:pPr algn="ctr"/>
            <a:r>
              <a:rPr lang="ru-RU" sz="4000" dirty="0">
                <a:solidFill>
                  <a:srgbClr val="002060"/>
                </a:solidFill>
              </a:rPr>
              <a:t>Компьютеры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4B99EF8-4ED8-9546-A053-68FE464E7102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1980912" y="871843"/>
            <a:ext cx="2948895" cy="1569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2330860-AF09-DF49-9C8D-3A62F44D02BD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40703" y="858747"/>
            <a:ext cx="1040404" cy="1513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6875EE2-9E42-2541-B8EA-1730BF6B28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0912" y="2854481"/>
            <a:ext cx="2074251" cy="136770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92BA5E6-93EA-CC45-8676-CA06B7085A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702" y="2854481"/>
            <a:ext cx="1040405" cy="135464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C5951B0-5E50-0544-A421-03FCDAAACF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385" y="4676572"/>
            <a:ext cx="1570669" cy="103484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855B560-4271-F54F-9747-117A6765A7A4}"/>
              </a:ext>
            </a:extLst>
          </p:cNvPr>
          <p:cNvSpPr txBox="1"/>
          <p:nvPr/>
        </p:nvSpPr>
        <p:spPr>
          <a:xfrm>
            <a:off x="154048" y="5741924"/>
            <a:ext cx="5139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Cray XC40 (2016),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MetOffice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UK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)</a:t>
            </a:r>
            <a:r>
              <a:rPr lang="en-US" b="1" dirty="0"/>
              <a:t>, 14 </a:t>
            </a:r>
            <a:r>
              <a:rPr lang="ru-RU" b="1" dirty="0" err="1"/>
              <a:t>Пфлопс</a:t>
            </a:r>
            <a:endParaRPr lang="ru-RU" b="1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F13E895-F1CA-7A4A-A4A9-F0E219462A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1384" y="6212432"/>
            <a:ext cx="1570669" cy="11447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85B7FB6-61A5-3843-88ED-91A1D6E5F891}"/>
              </a:ext>
            </a:extLst>
          </p:cNvPr>
          <p:cNvSpPr txBox="1"/>
          <p:nvPr/>
        </p:nvSpPr>
        <p:spPr>
          <a:xfrm>
            <a:off x="137580" y="2385388"/>
            <a:ext cx="1802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/>
              <a:t>Л.Ф.Ричардсон</a:t>
            </a:r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E26CF89-2448-DA49-B1A4-DD38534D975F}"/>
              </a:ext>
            </a:extLst>
          </p:cNvPr>
          <p:cNvSpPr txBox="1"/>
          <p:nvPr/>
        </p:nvSpPr>
        <p:spPr>
          <a:xfrm>
            <a:off x="123003" y="4219693"/>
            <a:ext cx="1972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Дж. фон Нейман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E033DD-B8FE-3441-85C9-D61932CC1766}"/>
              </a:ext>
            </a:extLst>
          </p:cNvPr>
          <p:cNvSpPr txBox="1"/>
          <p:nvPr/>
        </p:nvSpPr>
        <p:spPr>
          <a:xfrm>
            <a:off x="1987826" y="2408664"/>
            <a:ext cx="3270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«Фабрика прогноза погоды»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60B0B45D-BCF2-0549-A641-639BCF1B7B40}"/>
              </a:ext>
            </a:extLst>
          </p:cNvPr>
          <p:cNvSpPr/>
          <p:nvPr/>
        </p:nvSpPr>
        <p:spPr>
          <a:xfrm>
            <a:off x="4061142" y="2720697"/>
            <a:ext cx="253844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Первый в мире успешный </a:t>
            </a:r>
          </a:p>
          <a:p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численный прогноз погоды – 1950 г.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CE947D0-50A5-124E-B662-8375E1D21A22}"/>
              </a:ext>
            </a:extLst>
          </p:cNvPr>
          <p:cNvSpPr txBox="1"/>
          <p:nvPr/>
        </p:nvSpPr>
        <p:spPr>
          <a:xfrm>
            <a:off x="1974574" y="4232830"/>
            <a:ext cx="3335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Первая ЭВМ – </a:t>
            </a:r>
            <a:r>
              <a:rPr lang="en-US" dirty="0"/>
              <a:t>ENIAC (</a:t>
            </a:r>
            <a:r>
              <a:rPr lang="ru-RU" dirty="0"/>
              <a:t>США</a:t>
            </a:r>
            <a:r>
              <a:rPr lang="en-US" dirty="0"/>
              <a:t>) </a:t>
            </a:r>
            <a:endParaRPr lang="ru-R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1C26A54-9529-CA49-B228-F5B582B96F30}"/>
              </a:ext>
            </a:extLst>
          </p:cNvPr>
          <p:cNvSpPr txBox="1"/>
          <p:nvPr/>
        </p:nvSpPr>
        <p:spPr>
          <a:xfrm>
            <a:off x="2031522" y="6248061"/>
            <a:ext cx="29151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dirty="0"/>
              <a:t>Cray/T-Platforms </a:t>
            </a:r>
            <a:r>
              <a:rPr lang="ru-RU" dirty="0"/>
              <a:t>на базе </a:t>
            </a:r>
            <a:r>
              <a:rPr lang="en" dirty="0"/>
              <a:t>XC40-LC</a:t>
            </a:r>
            <a:r>
              <a:rPr lang="ru-RU" dirty="0"/>
              <a:t> (2018),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Росгидромет</a:t>
            </a:r>
            <a:r>
              <a:rPr lang="ru-RU" b="1" dirty="0"/>
              <a:t>, 1.3 </a:t>
            </a:r>
            <a:r>
              <a:rPr lang="ru-RU" b="1" dirty="0" err="1"/>
              <a:t>Пфлопс</a:t>
            </a:r>
            <a:endParaRPr lang="ru-RU" b="1" dirty="0"/>
          </a:p>
        </p:txBody>
      </p:sp>
      <p:sp>
        <p:nvSpPr>
          <p:cNvPr id="19" name="Стрелка вправо 18">
            <a:extLst>
              <a:ext uri="{FF2B5EF4-FFF2-40B4-BE49-F238E27FC236}">
                <a16:creationId xmlns:a16="http://schemas.microsoft.com/office/drawing/2014/main" id="{47434DFC-3035-7F4C-B5EE-14262996ADFD}"/>
              </a:ext>
            </a:extLst>
          </p:cNvPr>
          <p:cNvSpPr/>
          <p:nvPr/>
        </p:nvSpPr>
        <p:spPr>
          <a:xfrm>
            <a:off x="1933229" y="4984627"/>
            <a:ext cx="529765" cy="4240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8183277-CEEC-B040-B2CA-11D58870F8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54519" y="4670235"/>
            <a:ext cx="1972015" cy="110925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A7FB5A7-4D9C-BF4C-AD98-3F4A584C381D}"/>
              </a:ext>
            </a:extLst>
          </p:cNvPr>
          <p:cNvSpPr txBox="1"/>
          <p:nvPr/>
        </p:nvSpPr>
        <p:spPr>
          <a:xfrm>
            <a:off x="4608847" y="4572785"/>
            <a:ext cx="21450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Новый суперкомпьютер к 2022 г., </a:t>
            </a:r>
          </a:p>
          <a:p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1.2 млрд. фунтов</a:t>
            </a:r>
          </a:p>
        </p:txBody>
      </p:sp>
      <p:sp>
        <p:nvSpPr>
          <p:cNvPr id="22" name="Текст 2">
            <a:extLst>
              <a:ext uri="{FF2B5EF4-FFF2-40B4-BE49-F238E27FC236}">
                <a16:creationId xmlns:a16="http://schemas.microsoft.com/office/drawing/2014/main" id="{76A61E18-2539-524C-9BBA-143DF997EA56}"/>
              </a:ext>
            </a:extLst>
          </p:cNvPr>
          <p:cNvSpPr txBox="1">
            <a:spLocks/>
          </p:cNvSpPr>
          <p:nvPr/>
        </p:nvSpPr>
        <p:spPr>
          <a:xfrm>
            <a:off x="6440557" y="6127379"/>
            <a:ext cx="3640068" cy="1532401"/>
          </a:xfrm>
          <a:prstGeom prst="rect">
            <a:avLst/>
          </a:prstGeom>
        </p:spPr>
        <p:txBody>
          <a:bodyPr lIns="0" tIns="0" rIns="0" bIns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000" b="1" u="sng" dirty="0">
                <a:solidFill>
                  <a:srgbClr val="0070C0"/>
                </a:solidFill>
              </a:rPr>
              <a:t>В списке </a:t>
            </a:r>
            <a:r>
              <a:rPr lang="en-US" sz="2000" b="1" u="sng" dirty="0">
                <a:solidFill>
                  <a:srgbClr val="0070C0"/>
                </a:solidFill>
              </a:rPr>
              <a:t>Top500 2019 </a:t>
            </a:r>
            <a:r>
              <a:rPr lang="ru-RU" sz="2000" b="1" u="sng" dirty="0">
                <a:solidFill>
                  <a:srgbClr val="0070C0"/>
                </a:solidFill>
              </a:rPr>
              <a:t>г.:</a:t>
            </a:r>
          </a:p>
          <a:p>
            <a:pPr marL="342900" indent="-342900" algn="ctr">
              <a:buFont typeface="Wingdings" pitchFamily="2" charset="2"/>
              <a:buChar char="q"/>
            </a:pPr>
            <a:r>
              <a:rPr lang="en-US" sz="2000" dirty="0">
                <a:solidFill>
                  <a:srgbClr val="0070C0"/>
                </a:solidFill>
              </a:rPr>
              <a:t>15 </a:t>
            </a:r>
            <a:r>
              <a:rPr lang="ru-RU" sz="2000" dirty="0">
                <a:solidFill>
                  <a:srgbClr val="0070C0"/>
                </a:solidFill>
              </a:rPr>
              <a:t> суперкомпьютеров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ru-RU" sz="2000" dirty="0">
                <a:solidFill>
                  <a:srgbClr val="0070C0"/>
                </a:solidFill>
              </a:rPr>
              <a:t> из </a:t>
            </a:r>
            <a:r>
              <a:rPr lang="en-US" sz="2000" dirty="0">
                <a:solidFill>
                  <a:srgbClr val="0070C0"/>
                </a:solidFill>
              </a:rPr>
              <a:t>Top100 </a:t>
            </a:r>
            <a:r>
              <a:rPr lang="ru-RU" sz="2000" dirty="0">
                <a:solidFill>
                  <a:srgbClr val="0070C0"/>
                </a:solidFill>
              </a:rPr>
              <a:t>принадлежат национальным </a:t>
            </a:r>
            <a:r>
              <a:rPr lang="ru-RU" sz="2000" dirty="0" err="1">
                <a:solidFill>
                  <a:srgbClr val="0070C0"/>
                </a:solidFill>
              </a:rPr>
              <a:t>Гидрометслужбам</a:t>
            </a:r>
            <a:endParaRPr lang="en-US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AF536299-B7C4-7342-A64D-C1FCC646CC9B}"/>
              </a:ext>
            </a:extLst>
          </p:cNvPr>
          <p:cNvSpPr/>
          <p:nvPr/>
        </p:nvSpPr>
        <p:spPr>
          <a:xfrm>
            <a:off x="4983846" y="809433"/>
            <a:ext cx="5038725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Первый численный прогноз погоды до эпохи ЭВМ на основе уравнений термогидродинамики. Опыт не был успешен, но имел историческое значение.</a:t>
            </a:r>
            <a:endParaRPr lang="en-US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AED754E-E663-BA43-9E6A-60B091D707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20310" y="6246435"/>
            <a:ext cx="1282700" cy="7239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B56F8AD-983D-6F44-8328-5DEA53158488}"/>
              </a:ext>
            </a:extLst>
          </p:cNvPr>
          <p:cNvSpPr txBox="1"/>
          <p:nvPr/>
        </p:nvSpPr>
        <p:spPr>
          <a:xfrm>
            <a:off x="6734468" y="2785202"/>
            <a:ext cx="3262910" cy="330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dirty="0">
                <a:solidFill>
                  <a:schemeClr val="accent4">
                    <a:lumMod val="75000"/>
                  </a:schemeClr>
                </a:solidFill>
              </a:rPr>
              <a:t>По мере роста вычислительных ресурсов происходило качественное изменение математических моделей: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900" dirty="0">
                <a:solidFill>
                  <a:schemeClr val="accent4">
                    <a:lumMod val="75000"/>
                  </a:schemeClr>
                </a:solidFill>
              </a:rPr>
              <a:t>баротропные (двумерные) модели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900" dirty="0">
                <a:solidFill>
                  <a:schemeClr val="accent4">
                    <a:lumMod val="75000"/>
                  </a:schemeClr>
                </a:solidFill>
              </a:rPr>
              <a:t>трёхмерные гидростатические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900" dirty="0">
                <a:solidFill>
                  <a:schemeClr val="accent4">
                    <a:lumMod val="75000"/>
                  </a:schemeClr>
                </a:solidFill>
              </a:rPr>
              <a:t>трёхмерные </a:t>
            </a:r>
            <a:r>
              <a:rPr lang="ru-RU" sz="1900" b="1" u="sng" dirty="0">
                <a:solidFill>
                  <a:schemeClr val="accent4">
                    <a:lumMod val="75000"/>
                  </a:schemeClr>
                </a:solidFill>
              </a:rPr>
              <a:t>не</a:t>
            </a:r>
            <a:r>
              <a:rPr lang="ru-RU" sz="1900" dirty="0">
                <a:solidFill>
                  <a:schemeClr val="accent4">
                    <a:lumMod val="75000"/>
                  </a:schemeClr>
                </a:solidFill>
              </a:rPr>
              <a:t>гидростатические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AC9212FF-12C8-CC4E-9507-054FC54B08D4}"/>
              </a:ext>
            </a:extLst>
          </p:cNvPr>
          <p:cNvSpPr/>
          <p:nvPr/>
        </p:nvSpPr>
        <p:spPr>
          <a:xfrm>
            <a:off x="154048" y="712975"/>
            <a:ext cx="9705569" cy="200772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EF166C78-8D49-3441-A9CD-8612D05106B4}"/>
              </a:ext>
            </a:extLst>
          </p:cNvPr>
          <p:cNvSpPr/>
          <p:nvPr/>
        </p:nvSpPr>
        <p:spPr>
          <a:xfrm>
            <a:off x="154049" y="2771728"/>
            <a:ext cx="6322458" cy="182595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B2351AB6-0BB0-6D40-A239-E56E20B4185E}"/>
              </a:ext>
            </a:extLst>
          </p:cNvPr>
          <p:cNvSpPr/>
          <p:nvPr/>
        </p:nvSpPr>
        <p:spPr>
          <a:xfrm>
            <a:off x="159608" y="4635857"/>
            <a:ext cx="6558673" cy="147119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3B97ACEC-CDD4-C143-B054-B4B2E1A0B204}"/>
              </a:ext>
            </a:extLst>
          </p:cNvPr>
          <p:cNvSpPr/>
          <p:nvPr/>
        </p:nvSpPr>
        <p:spPr>
          <a:xfrm>
            <a:off x="137581" y="6170125"/>
            <a:ext cx="4846266" cy="131003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00273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642" y="0"/>
            <a:ext cx="9797903" cy="1086248"/>
          </a:xfrm>
        </p:spPr>
        <p:txBody>
          <a:bodyPr>
            <a:normAutofit/>
          </a:bodyPr>
          <a:lstStyle/>
          <a:p>
            <a:pPr algn="ctr"/>
            <a:r>
              <a:rPr lang="ru-RU" sz="2646" b="1" u="sng" dirty="0" err="1"/>
              <a:t>Вихреразрешающее</a:t>
            </a:r>
            <a:r>
              <a:rPr lang="ru-RU" sz="2646" b="1" u="sng" dirty="0"/>
              <a:t> и прямое численное моделирование</a:t>
            </a:r>
            <a:br>
              <a:rPr lang="ru-RU" sz="2646" b="1" u="sng" dirty="0"/>
            </a:br>
            <a:r>
              <a:rPr lang="ru-RU" sz="2646" b="1" u="sng" dirty="0"/>
              <a:t>(</a:t>
            </a:r>
            <a:r>
              <a:rPr lang="ru-RU" sz="2646" b="1" u="sng" dirty="0" err="1"/>
              <a:t>микромасштабное</a:t>
            </a:r>
            <a:r>
              <a:rPr lang="ru-RU" sz="2646" b="1" u="sng" dirty="0"/>
              <a:t> моделирование)</a:t>
            </a:r>
            <a:r>
              <a:rPr lang="en-US" sz="2646" b="1" u="sng" dirty="0"/>
              <a:t> </a:t>
            </a:r>
            <a:endParaRPr lang="ru-RU" sz="2646" b="1" u="sng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642" y="1166191"/>
            <a:ext cx="6179947" cy="6671570"/>
          </a:xfrm>
        </p:spPr>
        <p:txBody>
          <a:bodyPr>
            <a:normAutofit/>
          </a:bodyPr>
          <a:lstStyle/>
          <a:p>
            <a:r>
              <a:rPr lang="ru-RU" sz="1984" b="1" dirty="0"/>
              <a:t>Модельный комплекс, включающий:</a:t>
            </a:r>
            <a:r>
              <a:rPr lang="en-US" sz="1984" b="1" dirty="0"/>
              <a:t> </a:t>
            </a:r>
          </a:p>
          <a:p>
            <a:r>
              <a:rPr lang="en-US" sz="1984" b="1" dirty="0"/>
              <a:t>DNS (</a:t>
            </a:r>
            <a:r>
              <a:rPr lang="ru-RU" sz="1984" b="1" dirty="0"/>
              <a:t>прямое численное моделирование</a:t>
            </a:r>
            <a:r>
              <a:rPr lang="en-US" sz="1984" b="1" dirty="0"/>
              <a:t>)</a:t>
            </a:r>
          </a:p>
          <a:p>
            <a:pPr lvl="1"/>
            <a:r>
              <a:rPr lang="ru-RU" sz="1654" dirty="0"/>
              <a:t>Динамика малых потоков,</a:t>
            </a:r>
            <a:r>
              <a:rPr lang="en-US" sz="1654" dirty="0"/>
              <a:t> </a:t>
            </a:r>
            <a:r>
              <a:rPr lang="ru-RU" sz="1654" dirty="0"/>
              <a:t>исследование </a:t>
            </a:r>
            <a:r>
              <a:rPr lang="ru-RU" sz="1654" dirty="0" err="1"/>
              <a:t>турб-ти</a:t>
            </a:r>
            <a:endParaRPr lang="en-US" sz="1654" dirty="0"/>
          </a:p>
          <a:p>
            <a:r>
              <a:rPr lang="en-US" sz="1984" b="1" dirty="0"/>
              <a:t>LES (</a:t>
            </a:r>
            <a:r>
              <a:rPr lang="ru-RU" sz="1984" b="1" dirty="0" err="1"/>
              <a:t>вихреразрешающее</a:t>
            </a:r>
            <a:r>
              <a:rPr lang="ru-RU" sz="1984" b="1" dirty="0"/>
              <a:t> моделирование</a:t>
            </a:r>
            <a:r>
              <a:rPr lang="en-US" sz="1984" b="1" dirty="0"/>
              <a:t>)</a:t>
            </a:r>
          </a:p>
          <a:p>
            <a:pPr lvl="1"/>
            <a:r>
              <a:rPr lang="ru-RU" sz="1654" dirty="0"/>
              <a:t>Наиболее </a:t>
            </a:r>
            <a:r>
              <a:rPr lang="ru-RU" sz="1654" dirty="0" err="1"/>
              <a:t>энергонесущие</a:t>
            </a:r>
            <a:r>
              <a:rPr lang="ru-RU" sz="1654" dirty="0"/>
              <a:t> вихри воспроизведены явно</a:t>
            </a:r>
            <a:r>
              <a:rPr lang="en-US" sz="1654" dirty="0"/>
              <a:t> (</a:t>
            </a:r>
            <a:r>
              <a:rPr lang="ru-RU" sz="1654" dirty="0"/>
              <a:t>разрешение 1-10 м</a:t>
            </a:r>
            <a:r>
              <a:rPr lang="en-US" sz="1654" dirty="0"/>
              <a:t>)</a:t>
            </a:r>
          </a:p>
          <a:p>
            <a:r>
              <a:rPr lang="en-US" sz="1984" b="1" dirty="0"/>
              <a:t>RANS (</a:t>
            </a:r>
            <a:r>
              <a:rPr lang="ru-RU" sz="1984" b="1" dirty="0"/>
              <a:t>осреднённые по </a:t>
            </a:r>
            <a:r>
              <a:rPr lang="ru-RU" sz="1984" b="1" dirty="0" err="1"/>
              <a:t>Рейнольсду</a:t>
            </a:r>
            <a:r>
              <a:rPr lang="ru-RU" sz="1984" b="1" dirty="0"/>
              <a:t> уравнения</a:t>
            </a:r>
            <a:r>
              <a:rPr lang="en-US" sz="1984" b="1" dirty="0"/>
              <a:t>)</a:t>
            </a:r>
          </a:p>
          <a:p>
            <a:pPr lvl="1"/>
            <a:r>
              <a:rPr lang="ru-RU" sz="1654" dirty="0"/>
              <a:t>Турбулентность полностью </a:t>
            </a:r>
            <a:r>
              <a:rPr lang="ru-RU" sz="1654" dirty="0" err="1"/>
              <a:t>параметризована</a:t>
            </a:r>
            <a:r>
              <a:rPr lang="en-US" sz="1654" b="1" dirty="0"/>
              <a:t> </a:t>
            </a:r>
            <a:endParaRPr lang="en-US" sz="1654" b="1" u="sng" dirty="0"/>
          </a:p>
          <a:p>
            <a:r>
              <a:rPr lang="ru-RU" sz="1984" b="1" dirty="0"/>
              <a:t>Перенос взвешенных частиц (аэрозолей)</a:t>
            </a:r>
            <a:endParaRPr lang="en-US" sz="1984" b="1" dirty="0"/>
          </a:p>
          <a:p>
            <a:pPr marL="0" indent="0">
              <a:buNone/>
            </a:pPr>
            <a:endParaRPr lang="en-US" sz="1984" b="1" dirty="0"/>
          </a:p>
          <a:p>
            <a:pPr marL="0" indent="0">
              <a:buNone/>
            </a:pPr>
            <a:endParaRPr lang="en-US" sz="1984" b="1" dirty="0"/>
          </a:p>
          <a:p>
            <a:r>
              <a:rPr lang="ru-RU" sz="1984" b="1" dirty="0"/>
              <a:t>Метод погруженной границы для областей сложной геометрии</a:t>
            </a:r>
            <a:endParaRPr lang="en-US" sz="1984" b="1" dirty="0"/>
          </a:p>
          <a:p>
            <a:r>
              <a:rPr lang="ru-RU" sz="1984" b="1" dirty="0"/>
              <a:t>Реализация на </a:t>
            </a:r>
            <a:r>
              <a:rPr lang="en-US" sz="1984" b="1" dirty="0"/>
              <a:t>C/C++ </a:t>
            </a:r>
            <a:r>
              <a:rPr lang="ru-RU" sz="1984" b="1" dirty="0"/>
              <a:t>на суперкомпьютерных </a:t>
            </a:r>
            <a:r>
              <a:rPr lang="ru-RU" sz="1984" b="1" dirty="0" err="1"/>
              <a:t>архиктектурах</a:t>
            </a:r>
            <a:r>
              <a:rPr lang="ru-RU" sz="1984" b="1" dirty="0"/>
              <a:t>:</a:t>
            </a:r>
            <a:endParaRPr lang="en-US" sz="1984" b="1" dirty="0"/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3" y="4395626"/>
            <a:ext cx="5900580" cy="76466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103242" y="907414"/>
            <a:ext cx="3912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>
                <a:latin typeface="Calibri" panose="020F0502020204030204" pitchFamily="34" charset="0"/>
              </a:rPr>
              <a:t>Результаты расчёта поля скорости ветра в центре Москвы</a:t>
            </a:r>
            <a:endParaRPr lang="ru-RU" dirty="0">
              <a:latin typeface="Calibri" panose="020F0502020204030204" pitchFamily="34" charset="0"/>
            </a:endParaRPr>
          </a:p>
        </p:txBody>
      </p:sp>
      <p:pic>
        <p:nvPicPr>
          <p:cNvPr id="21" name="Рисунок 20" descr="domai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83561" y="5782841"/>
            <a:ext cx="1542303" cy="1252038"/>
          </a:xfrm>
          <a:prstGeom prst="rect">
            <a:avLst/>
          </a:prstGeom>
        </p:spPr>
      </p:pic>
      <p:pic>
        <p:nvPicPr>
          <p:cNvPr id="22" name="Рисунок 21" descr="domai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49117" y="5784617"/>
            <a:ext cx="1540428" cy="1250516"/>
          </a:xfrm>
          <a:prstGeom prst="rect">
            <a:avLst/>
          </a:prstGeom>
        </p:spPr>
      </p:pic>
      <p:sp>
        <p:nvSpPr>
          <p:cNvPr id="23" name="Стрелка вправо 22"/>
          <p:cNvSpPr/>
          <p:nvPr/>
        </p:nvSpPr>
        <p:spPr>
          <a:xfrm>
            <a:off x="7785580" y="6209610"/>
            <a:ext cx="503820" cy="159233"/>
          </a:xfrm>
          <a:prstGeom prst="rightArrow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88"/>
          </a:p>
        </p:txBody>
      </p:sp>
      <p:sp>
        <p:nvSpPr>
          <p:cNvPr id="26" name="Объект 2"/>
          <p:cNvSpPr txBox="1">
            <a:spLocks/>
          </p:cNvSpPr>
          <p:nvPr/>
        </p:nvSpPr>
        <p:spPr>
          <a:xfrm>
            <a:off x="133572" y="6650153"/>
            <a:ext cx="3303978" cy="716444"/>
          </a:xfrm>
          <a:prstGeom prst="rect">
            <a:avLst/>
          </a:prstGeom>
        </p:spPr>
        <p:txBody>
          <a:bodyPr vert="horz" lIns="75605" tIns="37802" rIns="75605" bIns="37802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78013" lvl="1" indent="0">
              <a:buNone/>
            </a:pPr>
            <a:r>
              <a:rPr lang="en-US" sz="1323" b="1" dirty="0"/>
              <a:t>CPU</a:t>
            </a:r>
            <a:r>
              <a:rPr lang="en-US" sz="1323" dirty="0"/>
              <a:t>: MPI + </a:t>
            </a:r>
            <a:r>
              <a:rPr lang="en-US" sz="1323" dirty="0" err="1"/>
              <a:t>OpenMP</a:t>
            </a:r>
            <a:endParaRPr lang="en-US" sz="1323" dirty="0"/>
          </a:p>
          <a:p>
            <a:pPr marL="378013" lvl="1" indent="0">
              <a:buNone/>
            </a:pPr>
            <a:r>
              <a:rPr lang="en-US" sz="1323" b="1" dirty="0"/>
              <a:t>GPU</a:t>
            </a:r>
            <a:r>
              <a:rPr lang="en-US" sz="1323" dirty="0"/>
              <a:t>: MPI + </a:t>
            </a:r>
            <a:r>
              <a:rPr lang="en-US" sz="1323" dirty="0" err="1"/>
              <a:t>OpenMP</a:t>
            </a:r>
            <a:r>
              <a:rPr lang="en-US" sz="1323" dirty="0"/>
              <a:t> + CUDA</a:t>
            </a:r>
          </a:p>
          <a:p>
            <a:pPr marL="378013" lvl="1" indent="0">
              <a:buNone/>
            </a:pPr>
            <a:r>
              <a:rPr lang="en-US" sz="1323" b="1" dirty="0"/>
              <a:t>Intel Xeon Phi</a:t>
            </a:r>
            <a:r>
              <a:rPr lang="en-US" sz="1323" dirty="0"/>
              <a:t>: MPI + </a:t>
            </a:r>
            <a:r>
              <a:rPr lang="en-US" sz="1323" dirty="0" err="1"/>
              <a:t>OpenMP</a:t>
            </a:r>
            <a:endParaRPr lang="en-US" sz="1323" dirty="0"/>
          </a:p>
          <a:p>
            <a:endParaRPr lang="en-US" sz="1323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DA30290-37EE-8041-8438-430F3AFBA7B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8696"/>
          <a:stretch/>
        </p:blipFill>
        <p:spPr>
          <a:xfrm>
            <a:off x="6271589" y="1561174"/>
            <a:ext cx="3575888" cy="315030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64DE148-5ABC-2E49-A662-58E33A01056F}"/>
              </a:ext>
            </a:extLst>
          </p:cNvPr>
          <p:cNvSpPr txBox="1"/>
          <p:nvPr/>
        </p:nvSpPr>
        <p:spPr>
          <a:xfrm>
            <a:off x="5979643" y="4791426"/>
            <a:ext cx="41009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u="sng" dirty="0">
                <a:latin typeface="Calibri" panose="020F0502020204030204" pitchFamily="34" charset="0"/>
              </a:rPr>
              <a:t>Вычислительная сетка в методе погружённой границы </a:t>
            </a:r>
            <a:endParaRPr lang="ru-RU" sz="2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81455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E824ED-BD99-D142-9D41-E46D651EC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358" y="105117"/>
            <a:ext cx="9686165" cy="1096006"/>
          </a:xfrm>
        </p:spPr>
        <p:txBody>
          <a:bodyPr>
            <a:normAutofit/>
          </a:bodyPr>
          <a:lstStyle/>
          <a:p>
            <a:pPr algn="ctr"/>
            <a:r>
              <a:rPr lang="ru-RU" sz="3473" b="1" dirty="0"/>
              <a:t>Важны ли погодные условия для распространения инфекции</a:t>
            </a:r>
            <a:r>
              <a:rPr lang="en" sz="3473" b="1" dirty="0"/>
              <a:t>?</a:t>
            </a:r>
            <a:endParaRPr lang="ru-RU" sz="3473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3CBEC8-258F-124B-9A56-859A2BD105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9705" y="1254131"/>
            <a:ext cx="6420920" cy="1828285"/>
          </a:xfrm>
        </p:spPr>
        <p:txBody>
          <a:bodyPr/>
          <a:lstStyle/>
          <a:p>
            <a:r>
              <a:rPr lang="ru-RU" dirty="0"/>
              <a:t>Лабораторные исследования показывают</a:t>
            </a:r>
            <a:r>
              <a:rPr lang="en-US" dirty="0"/>
              <a:t>, </a:t>
            </a:r>
            <a:r>
              <a:rPr lang="ru-RU" dirty="0"/>
              <a:t>что </a:t>
            </a:r>
            <a:r>
              <a:rPr lang="ru-RU" dirty="0" err="1"/>
              <a:t>коронавирус</a:t>
            </a:r>
            <a:r>
              <a:rPr lang="en-US" dirty="0"/>
              <a:t> </a:t>
            </a:r>
            <a:r>
              <a:rPr lang="ru-RU" b="1" dirty="0"/>
              <a:t>может выживать от минут до часов</a:t>
            </a:r>
            <a:r>
              <a:rPr lang="en-US" dirty="0"/>
              <a:t> </a:t>
            </a:r>
            <a:r>
              <a:rPr lang="ru-RU" dirty="0"/>
              <a:t>на аэрозолях</a:t>
            </a:r>
            <a:r>
              <a:rPr lang="en-US" dirty="0"/>
              <a:t>, </a:t>
            </a:r>
            <a:r>
              <a:rPr lang="ru-RU" dirty="0"/>
              <a:t>и в течение</a:t>
            </a:r>
            <a:r>
              <a:rPr lang="en-US" dirty="0"/>
              <a:t> </a:t>
            </a:r>
            <a:r>
              <a:rPr lang="ru-RU" b="1" dirty="0"/>
              <a:t>дней</a:t>
            </a:r>
            <a:r>
              <a:rPr lang="en-US" dirty="0"/>
              <a:t> </a:t>
            </a:r>
            <a:r>
              <a:rPr lang="ru-RU" dirty="0"/>
              <a:t>при оседании на поверхности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en-US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90EB6C0-1D59-924B-92B5-969D26AC6F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763"/>
          <a:stretch/>
        </p:blipFill>
        <p:spPr>
          <a:xfrm>
            <a:off x="7350885" y="3339738"/>
            <a:ext cx="2561827" cy="211203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F40F1CD-6DCE-6440-88A3-5F5ECEF84D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149" r="11547"/>
          <a:stretch/>
        </p:blipFill>
        <p:spPr>
          <a:xfrm>
            <a:off x="3726250" y="3415264"/>
            <a:ext cx="3624635" cy="197885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951CE68-589B-EA45-8643-F83D871FFC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356" y="1338793"/>
            <a:ext cx="3256488" cy="182828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40678A8-EC44-F24E-9C9E-0104092E4B0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323"/>
          <a:stretch/>
        </p:blipFill>
        <p:spPr>
          <a:xfrm>
            <a:off x="167913" y="3980740"/>
            <a:ext cx="2944039" cy="17416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E8D2564-5B4A-A746-9A97-4C5F3EB77EEE}"/>
              </a:ext>
            </a:extLst>
          </p:cNvPr>
          <p:cNvSpPr txBox="1"/>
          <p:nvPr/>
        </p:nvSpPr>
        <p:spPr>
          <a:xfrm>
            <a:off x="101962" y="3146127"/>
            <a:ext cx="3436368" cy="89578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ru-RU" sz="1700" b="1" dirty="0">
                <a:solidFill>
                  <a:srgbClr val="C00000"/>
                </a:solidFill>
              </a:rPr>
              <a:t>Возбудители могут </a:t>
            </a:r>
          </a:p>
          <a:p>
            <a:r>
              <a:rPr lang="ru-RU" sz="1700" b="1" dirty="0">
                <a:solidFill>
                  <a:srgbClr val="C00000"/>
                </a:solidFill>
              </a:rPr>
              <a:t>распространяться</a:t>
            </a:r>
          </a:p>
          <a:p>
            <a:r>
              <a:rPr lang="ru-RU" sz="1700" b="1" dirty="0">
                <a:solidFill>
                  <a:srgbClr val="C00000"/>
                </a:solidFill>
              </a:rPr>
              <a:t>на расстояние метров и более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84C50B5-A809-694F-8061-3E13E998DDE7}"/>
              </a:ext>
            </a:extLst>
          </p:cNvPr>
          <p:cNvSpPr/>
          <p:nvPr/>
        </p:nvSpPr>
        <p:spPr>
          <a:xfrm>
            <a:off x="-66835" y="5812825"/>
            <a:ext cx="518714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/>
              <a:t>Режим турбулентности  в атмосфере </a:t>
            </a:r>
            <a:r>
              <a:rPr lang="ru-RU" sz="2200" dirty="0"/>
              <a:t>определяет эффективность рассеяния любых взвешенных в воздухе частиц</a:t>
            </a:r>
            <a:endParaRPr lang="ru-RU" sz="2200" b="1" u="sng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959E0FF-66CD-1047-B659-431D9845D2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55212" y="5549558"/>
            <a:ext cx="2857500" cy="1905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B128C45-0F59-574B-8947-7F2534CA52ED}"/>
              </a:ext>
            </a:extLst>
          </p:cNvPr>
          <p:cNvSpPr txBox="1"/>
          <p:nvPr/>
        </p:nvSpPr>
        <p:spPr>
          <a:xfrm>
            <a:off x="5172832" y="5908504"/>
            <a:ext cx="18298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70C0"/>
                </a:solidFill>
              </a:rPr>
              <a:t>Накопление частиц </a:t>
            </a:r>
          </a:p>
          <a:p>
            <a:r>
              <a:rPr lang="ru-RU" dirty="0">
                <a:solidFill>
                  <a:srgbClr val="0070C0"/>
                </a:solidFill>
              </a:rPr>
              <a:t>при устойчивой стратификации</a:t>
            </a:r>
          </a:p>
          <a:p>
            <a:r>
              <a:rPr lang="ru-RU" dirty="0">
                <a:solidFill>
                  <a:srgbClr val="0070C0"/>
                </a:solidFill>
              </a:rPr>
              <a:t>атмосферы</a:t>
            </a:r>
          </a:p>
        </p:txBody>
      </p:sp>
      <p:sp>
        <p:nvSpPr>
          <p:cNvPr id="12" name="Стрелка вправо 11">
            <a:extLst>
              <a:ext uri="{FF2B5EF4-FFF2-40B4-BE49-F238E27FC236}">
                <a16:creationId xmlns:a16="http://schemas.microsoft.com/office/drawing/2014/main" id="{79C92B1E-528A-8344-BD16-734AF637C37D}"/>
              </a:ext>
            </a:extLst>
          </p:cNvPr>
          <p:cNvSpPr/>
          <p:nvPr/>
        </p:nvSpPr>
        <p:spPr>
          <a:xfrm>
            <a:off x="6640046" y="5934484"/>
            <a:ext cx="645285" cy="3710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30417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DBAE4E-2C6E-5C46-B3E6-DA6C85457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783" y="9775"/>
            <a:ext cx="9568069" cy="772106"/>
          </a:xfrm>
        </p:spPr>
        <p:txBody>
          <a:bodyPr/>
          <a:lstStyle/>
          <a:p>
            <a:pPr algn="ctr"/>
            <a:r>
              <a:rPr lang="ru-RU" sz="3800" dirty="0"/>
              <a:t>Первые результаты моделирования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B8524C9-B2F9-9D49-8E06-3F5D1EC8A7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7296" y="736680"/>
            <a:ext cx="4955484" cy="322040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ECD5161-F8F4-114F-99CB-6A971D5AB4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4034" y="4149328"/>
            <a:ext cx="2973143" cy="208454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B47B0B3-C713-C945-9014-E2379C179F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63" y="778204"/>
            <a:ext cx="5093510" cy="28695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33FBBA-39B4-044E-91EF-F4C83CE79C13}"/>
              </a:ext>
            </a:extLst>
          </p:cNvPr>
          <p:cNvSpPr txBox="1"/>
          <p:nvPr/>
        </p:nvSpPr>
        <p:spPr>
          <a:xfrm>
            <a:off x="8134200" y="4655969"/>
            <a:ext cx="1853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(</a:t>
            </a:r>
            <a:r>
              <a:rPr lang="en-US" i="1" dirty="0" err="1"/>
              <a:t>Pyankov</a:t>
            </a:r>
            <a:r>
              <a:rPr lang="en-US" i="1" dirty="0"/>
              <a:t> et al., 2018)</a:t>
            </a:r>
            <a:endParaRPr lang="ru-RU" i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0E9F8D-455B-CF44-847E-BE4BE9CC5981}"/>
              </a:ext>
            </a:extLst>
          </p:cNvPr>
          <p:cNvSpPr txBox="1"/>
          <p:nvPr/>
        </p:nvSpPr>
        <p:spPr>
          <a:xfrm>
            <a:off x="4434092" y="6095744"/>
            <a:ext cx="55537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Выживаемость вируса в воздухе</a:t>
            </a:r>
          </a:p>
          <a:p>
            <a:pPr algn="ctr"/>
            <a:r>
              <a:rPr lang="ru-RU" dirty="0"/>
              <a:t>зависит от температуры и влажности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7A96FF-6AEB-6249-9F4C-F284A74D6C9A}"/>
              </a:ext>
            </a:extLst>
          </p:cNvPr>
          <p:cNvSpPr txBox="1"/>
          <p:nvPr/>
        </p:nvSpPr>
        <p:spPr>
          <a:xfrm>
            <a:off x="92763" y="3849274"/>
            <a:ext cx="49929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dirty="0">
                <a:hlinkClick r:id="rId5"/>
              </a:rPr>
              <a:t>https://www.aalto.fi/en/news/researchers-modelling-the-spread-of-the-coronavirus-emphasise-the-importance-of-avoiding-busy</a:t>
            </a:r>
            <a:r>
              <a:rPr lang="ru-RU" dirty="0"/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E03EB8-9EF7-D045-8530-52B86DC8AFEE}"/>
              </a:ext>
            </a:extLst>
          </p:cNvPr>
          <p:cNvSpPr txBox="1"/>
          <p:nvPr/>
        </p:nvSpPr>
        <p:spPr>
          <a:xfrm>
            <a:off x="6135755" y="3835591"/>
            <a:ext cx="2634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(</a:t>
            </a:r>
            <a:r>
              <a:rPr lang="en-US" i="1" dirty="0" err="1"/>
              <a:t>Blocken</a:t>
            </a:r>
            <a:r>
              <a:rPr lang="en-US" i="1" dirty="0"/>
              <a:t> et al., preprint)</a:t>
            </a:r>
            <a:endParaRPr lang="ru-RU" i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42339E-D036-E040-B075-7E94DEDA6FD7}"/>
              </a:ext>
            </a:extLst>
          </p:cNvPr>
          <p:cNvSpPr txBox="1"/>
          <p:nvPr/>
        </p:nvSpPr>
        <p:spPr>
          <a:xfrm>
            <a:off x="92763" y="4738742"/>
            <a:ext cx="5111271" cy="1969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u="sng" dirty="0"/>
              <a:t>Метеорологические факторы: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Скорость ветра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Стратификация (день/ночь, зима/лето)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Температура воздуха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Влажность воздуха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…</a:t>
            </a:r>
          </a:p>
        </p:txBody>
      </p:sp>
      <p:sp>
        <p:nvSpPr>
          <p:cNvPr id="17" name="Номер слайда 3">
            <a:extLst>
              <a:ext uri="{FF2B5EF4-FFF2-40B4-BE49-F238E27FC236}">
                <a16:creationId xmlns:a16="http://schemas.microsoft.com/office/drawing/2014/main" id="{0F1ACB6B-0C0F-154A-8C35-025824572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0000" y="6840000"/>
            <a:ext cx="540000" cy="540000"/>
          </a:xfrm>
          <a:prstGeom prst="rect">
            <a:avLst/>
          </a:prstGeom>
          <a:solidFill>
            <a:srgbClr val="E74C3C"/>
          </a:solidFill>
          <a:ln>
            <a:noFill/>
          </a:ln>
        </p:spPr>
        <p:txBody>
          <a:bodyPr lIns="0" tIns="0" rIns="0" bIns="0" anchor="ctr" anchorCtr="0">
            <a:noAutofit/>
          </a:bodyPr>
          <a:lstStyle>
            <a:defPPr>
              <a:defRPr lang="ru-RU"/>
            </a:defPPr>
            <a:lvl1pPr marL="0" lvl="0" algn="ctr" defTabSz="914400" rtl="0" eaLnBrk="1" latinLnBrk="0" hangingPunct="0">
              <a:buNone/>
              <a:tabLst/>
              <a:defRPr lang="en-US" sz="1800" b="1" kern="1200">
                <a:solidFill>
                  <a:srgbClr val="FFFFFF"/>
                </a:solidFill>
                <a:latin typeface="Source Sans Pro Black" pitchFamily="34"/>
                <a:ea typeface="源ノ角ゴシック Heavy" pitchFamily="2"/>
                <a:cs typeface="IPA Pゴシック" pitchFamily="2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fld id="{040AD6C9-B8E7-7240-88E3-712702668106}" type="slidenum">
              <a:rPr lang="ru-RU" smtClean="0"/>
              <a:pPr lvl="0"/>
              <a:t>8</a:t>
            </a:fld>
            <a:endParaRPr lang="en-US"/>
          </a:p>
        </p:txBody>
      </p:sp>
      <p:pic>
        <p:nvPicPr>
          <p:cNvPr id="18" name="Рисунок 3">
            <a:extLst>
              <a:ext uri="{FF2B5EF4-FFF2-40B4-BE49-F238E27FC236}">
                <a16:creationId xmlns:a16="http://schemas.microsoft.com/office/drawing/2014/main" id="{4A4C7382-D938-0246-9059-38EFAB6B51D5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0" y="6828120"/>
            <a:ext cx="10080360" cy="731160"/>
          </a:xfrm>
          <a:prstGeom prst="rect">
            <a:avLst/>
          </a:prstGeom>
          <a:ln>
            <a:noFill/>
          </a:ln>
        </p:spPr>
      </p:pic>
      <p:sp>
        <p:nvSpPr>
          <p:cNvPr id="19" name="CustomShape 1">
            <a:extLst>
              <a:ext uri="{FF2B5EF4-FFF2-40B4-BE49-F238E27FC236}">
                <a16:creationId xmlns:a16="http://schemas.microsoft.com/office/drawing/2014/main" id="{09EA7A7C-A018-644B-9DF4-5AFAE61376F3}"/>
              </a:ext>
            </a:extLst>
          </p:cNvPr>
          <p:cNvSpPr/>
          <p:nvPr/>
        </p:nvSpPr>
        <p:spPr>
          <a:xfrm>
            <a:off x="1927800" y="6969600"/>
            <a:ext cx="1195920" cy="33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600" spc="-1" dirty="0">
                <a:solidFill>
                  <a:srgbClr val="000000"/>
                </a:solidFill>
                <a:latin typeface="Arial"/>
                <a:ea typeface="DejaVu Sans"/>
              </a:rPr>
              <a:t>22</a:t>
            </a:r>
            <a:r>
              <a:rPr lang="en-US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.</a:t>
            </a:r>
            <a:r>
              <a:rPr lang="ru-RU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04</a:t>
            </a:r>
            <a:r>
              <a:rPr lang="en-US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.20</a:t>
            </a:r>
            <a:r>
              <a:rPr lang="ru-RU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20</a:t>
            </a:r>
            <a:endParaRPr lang="en-US" sz="1600" b="0" strike="noStrike" spc="-1" dirty="0">
              <a:latin typeface="Arial"/>
            </a:endParaRPr>
          </a:p>
        </p:txBody>
      </p:sp>
      <p:sp>
        <p:nvSpPr>
          <p:cNvPr id="20" name="CustomShape 2">
            <a:extLst>
              <a:ext uri="{FF2B5EF4-FFF2-40B4-BE49-F238E27FC236}">
                <a16:creationId xmlns:a16="http://schemas.microsoft.com/office/drawing/2014/main" id="{41B92E7E-6941-1E47-8339-A40C6BD24595}"/>
              </a:ext>
            </a:extLst>
          </p:cNvPr>
          <p:cNvSpPr/>
          <p:nvPr/>
        </p:nvSpPr>
        <p:spPr>
          <a:xfrm>
            <a:off x="3096000" y="6980604"/>
            <a:ext cx="503820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8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ПРОГНОЗ ПОГОДЫ И КЛИМАТА …</a:t>
            </a:r>
            <a:endParaRPr lang="en-US" sz="1800" b="0" strike="noStrike" spc="-1" dirty="0">
              <a:latin typeface="Arial"/>
            </a:endParaRPr>
          </a:p>
        </p:txBody>
      </p:sp>
      <p:sp>
        <p:nvSpPr>
          <p:cNvPr id="21" name="CustomShape 3">
            <a:extLst>
              <a:ext uri="{FF2B5EF4-FFF2-40B4-BE49-F238E27FC236}">
                <a16:creationId xmlns:a16="http://schemas.microsoft.com/office/drawing/2014/main" id="{48EE7144-98E7-0540-8A77-5753B5560026}"/>
              </a:ext>
            </a:extLst>
          </p:cNvPr>
          <p:cNvSpPr/>
          <p:nvPr/>
        </p:nvSpPr>
        <p:spPr>
          <a:xfrm>
            <a:off x="8574480" y="6948360"/>
            <a:ext cx="87768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pc="-1" dirty="0">
                <a:solidFill>
                  <a:srgbClr val="000000"/>
                </a:solidFill>
                <a:latin typeface="Arial"/>
              </a:rPr>
              <a:t>Слайд 8</a:t>
            </a:r>
            <a:endParaRPr lang="en-US" sz="18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12078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77B9D6-CDE4-EB49-AEB6-0205E7CAF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965" y="3149117"/>
            <a:ext cx="9071640" cy="1261440"/>
          </a:xfrm>
        </p:spPr>
        <p:txBody>
          <a:bodyPr/>
          <a:lstStyle/>
          <a:p>
            <a:pPr algn="ctr"/>
            <a:r>
              <a:rPr lang="ru-RU" dirty="0"/>
              <a:t>Дополнительные слайды</a:t>
            </a:r>
          </a:p>
        </p:txBody>
      </p:sp>
    </p:spTree>
    <p:extLst>
      <p:ext uri="{BB962C8B-B14F-4D97-AF65-F5344CB8AC3E}">
        <p14:creationId xmlns:p14="http://schemas.microsoft.com/office/powerpoint/2010/main" val="15324971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3740</TotalTime>
  <Words>1019</Words>
  <Application>Microsoft Macintosh PowerPoint</Application>
  <PresentationFormat>Произвольный</PresentationFormat>
  <Paragraphs>223</Paragraphs>
  <Slides>18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Calibri</vt:lpstr>
      <vt:lpstr>Source Sans Pro Black</vt:lpstr>
      <vt:lpstr>Symbol</vt:lpstr>
      <vt:lpstr>Wingdings</vt:lpstr>
      <vt:lpstr>Office Theme</vt:lpstr>
      <vt:lpstr>Презентация PowerPoint</vt:lpstr>
      <vt:lpstr>Термогидродинамика как математическая основа прогноза погоды и климата</vt:lpstr>
      <vt:lpstr>Эволюция структуры моделей климата (Земной системы)</vt:lpstr>
      <vt:lpstr>Презентация PowerPoint</vt:lpstr>
      <vt:lpstr>Компьютеры</vt:lpstr>
      <vt:lpstr>Вихреразрешающее и прямое численное моделирование (микромасштабное моделирование) </vt:lpstr>
      <vt:lpstr>Важны ли погодные условия для распространения инфекции?</vt:lpstr>
      <vt:lpstr>Первые результаты моделирования</vt:lpstr>
      <vt:lpstr>Дополнительные слайды</vt:lpstr>
      <vt:lpstr>Иерархия моделей атмосферы по масштабам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/>
  <dc:description/>
  <cp:lastModifiedBy>Victor Stepanenko</cp:lastModifiedBy>
  <cp:revision>153</cp:revision>
  <dcterms:modified xsi:type="dcterms:W3CDTF">2020-04-23T08:41:52Z</dcterms:modified>
  <dc:language>en-GB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Произвольный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2</vt:i4>
  </property>
</Properties>
</file>