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7AB34-BF43-47D2-9AB8-EC7B3C34402B}" type="doc">
      <dgm:prSet loTypeId="urn:microsoft.com/office/officeart/2005/8/layout/funnel1" loCatId="process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49E468F-6C94-40FB-9CCC-66010DC9BD2B}">
      <dgm:prSet phldrT="[Текст]"/>
      <dgm:spPr/>
      <dgm:t>
        <a:bodyPr/>
        <a:lstStyle/>
        <a:p>
          <a:r>
            <a:rPr lang="en-US" dirty="0" smtClean="0"/>
            <a:t>&gt; 70 </a:t>
          </a:r>
          <a:r>
            <a:rPr lang="ru-RU" dirty="0" smtClean="0"/>
            <a:t>работ</a:t>
          </a:r>
          <a:endParaRPr lang="ru-RU" dirty="0"/>
        </a:p>
      </dgm:t>
    </dgm:pt>
    <dgm:pt modelId="{881A385D-D2CA-445D-9479-E11D108E8F66}" type="sibTrans" cxnId="{FB167A58-4266-4FE5-B8E9-DC9761076A2B}">
      <dgm:prSet/>
      <dgm:spPr/>
      <dgm:t>
        <a:bodyPr/>
        <a:lstStyle/>
        <a:p>
          <a:endParaRPr lang="ru-RU"/>
        </a:p>
      </dgm:t>
    </dgm:pt>
    <dgm:pt modelId="{8AE45B63-89BB-4DB5-A0A2-925E4C6614F6}" type="parTrans" cxnId="{FB167A58-4266-4FE5-B8E9-DC9761076A2B}">
      <dgm:prSet/>
      <dgm:spPr/>
      <dgm:t>
        <a:bodyPr/>
        <a:lstStyle/>
        <a:p>
          <a:endParaRPr lang="ru-RU"/>
        </a:p>
      </dgm:t>
    </dgm:pt>
    <dgm:pt modelId="{88DB5134-68C7-4AF5-803D-B28FEC50CBBA}">
      <dgm:prSet phldrT="[Текст]" custT="1"/>
      <dgm:spPr/>
      <dgm:t>
        <a:bodyPr/>
        <a:lstStyle/>
        <a:p>
          <a:r>
            <a:rPr lang="ru-RU" sz="1600" b="1" dirty="0" smtClean="0"/>
            <a:t>15 работ</a:t>
          </a:r>
          <a:endParaRPr lang="ru-RU" sz="1600" b="1" dirty="0"/>
        </a:p>
      </dgm:t>
    </dgm:pt>
    <dgm:pt modelId="{8EB37526-9DB1-44D2-A334-629743267F03}" type="parTrans" cxnId="{315B06FD-CE9C-4C02-ACE1-6101ACCFA9BA}">
      <dgm:prSet/>
      <dgm:spPr/>
      <dgm:t>
        <a:bodyPr/>
        <a:lstStyle/>
        <a:p>
          <a:endParaRPr lang="ru-RU"/>
        </a:p>
      </dgm:t>
    </dgm:pt>
    <dgm:pt modelId="{F78F3CFB-7B16-455D-A0B1-5738FF83DE3A}" type="sibTrans" cxnId="{315B06FD-CE9C-4C02-ACE1-6101ACCFA9BA}">
      <dgm:prSet/>
      <dgm:spPr/>
      <dgm:t>
        <a:bodyPr/>
        <a:lstStyle/>
        <a:p>
          <a:endParaRPr lang="ru-RU"/>
        </a:p>
      </dgm:t>
    </dgm:pt>
    <dgm:pt modelId="{0607DFBB-FC79-4A84-B13F-4BDBCF699625}" type="pres">
      <dgm:prSet presAssocID="{D8B7AB34-BF43-47D2-9AB8-EC7B3C34402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BA750A-054B-44E7-8016-B5F7D88129F4}" type="pres">
      <dgm:prSet presAssocID="{D8B7AB34-BF43-47D2-9AB8-EC7B3C34402B}" presName="ellipse" presStyleLbl="trBgShp" presStyleIdx="0" presStyleCnt="1"/>
      <dgm:spPr/>
    </dgm:pt>
    <dgm:pt modelId="{1403E317-5CE7-44D1-97A7-02555DD992F4}" type="pres">
      <dgm:prSet presAssocID="{D8B7AB34-BF43-47D2-9AB8-EC7B3C34402B}" presName="arrow1" presStyleLbl="fgShp" presStyleIdx="0" presStyleCnt="1"/>
      <dgm:spPr/>
    </dgm:pt>
    <dgm:pt modelId="{67ACAA2C-1063-405A-A21F-8949923742BA}" type="pres">
      <dgm:prSet presAssocID="{D8B7AB34-BF43-47D2-9AB8-EC7B3C34402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34E64-165D-45BC-8D48-98959B06441D}" type="pres">
      <dgm:prSet presAssocID="{88DB5134-68C7-4AF5-803D-B28FEC50CBBA}" presName="item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5E02E-8B0C-431E-B047-39EB4096BF5F}" type="pres">
      <dgm:prSet presAssocID="{D8B7AB34-BF43-47D2-9AB8-EC7B3C34402B}" presName="funnel" presStyleLbl="trAlignAcc1" presStyleIdx="0" presStyleCnt="1"/>
      <dgm:spPr/>
    </dgm:pt>
  </dgm:ptLst>
  <dgm:cxnLst>
    <dgm:cxn modelId="{4573A5B7-EC3A-4271-AA6E-158438718D8D}" type="presOf" srcId="{049E468F-6C94-40FB-9CCC-66010DC9BD2B}" destId="{30D34E64-165D-45BC-8D48-98959B06441D}" srcOrd="0" destOrd="0" presId="urn:microsoft.com/office/officeart/2005/8/layout/funnel1"/>
    <dgm:cxn modelId="{FB167A58-4266-4FE5-B8E9-DC9761076A2B}" srcId="{D8B7AB34-BF43-47D2-9AB8-EC7B3C34402B}" destId="{049E468F-6C94-40FB-9CCC-66010DC9BD2B}" srcOrd="0" destOrd="0" parTransId="{8AE45B63-89BB-4DB5-A0A2-925E4C6614F6}" sibTransId="{881A385D-D2CA-445D-9479-E11D108E8F66}"/>
    <dgm:cxn modelId="{F60D231A-7136-4BCD-BB37-3229AFBFE6A2}" type="presOf" srcId="{D8B7AB34-BF43-47D2-9AB8-EC7B3C34402B}" destId="{0607DFBB-FC79-4A84-B13F-4BDBCF699625}" srcOrd="0" destOrd="0" presId="urn:microsoft.com/office/officeart/2005/8/layout/funnel1"/>
    <dgm:cxn modelId="{315B06FD-CE9C-4C02-ACE1-6101ACCFA9BA}" srcId="{D8B7AB34-BF43-47D2-9AB8-EC7B3C34402B}" destId="{88DB5134-68C7-4AF5-803D-B28FEC50CBBA}" srcOrd="1" destOrd="0" parTransId="{8EB37526-9DB1-44D2-A334-629743267F03}" sibTransId="{F78F3CFB-7B16-455D-A0B1-5738FF83DE3A}"/>
    <dgm:cxn modelId="{2D67E267-39E3-4E89-AD2E-A92CE11539D6}" type="presOf" srcId="{88DB5134-68C7-4AF5-803D-B28FEC50CBBA}" destId="{67ACAA2C-1063-405A-A21F-8949923742BA}" srcOrd="0" destOrd="0" presId="urn:microsoft.com/office/officeart/2005/8/layout/funnel1"/>
    <dgm:cxn modelId="{A9B965EE-AA95-441D-B93A-DA135AFF19A3}" type="presParOf" srcId="{0607DFBB-FC79-4A84-B13F-4BDBCF699625}" destId="{9FBA750A-054B-44E7-8016-B5F7D88129F4}" srcOrd="0" destOrd="0" presId="urn:microsoft.com/office/officeart/2005/8/layout/funnel1"/>
    <dgm:cxn modelId="{F088C165-65C9-4B85-A0FB-496FE97127F8}" type="presParOf" srcId="{0607DFBB-FC79-4A84-B13F-4BDBCF699625}" destId="{1403E317-5CE7-44D1-97A7-02555DD992F4}" srcOrd="1" destOrd="0" presId="urn:microsoft.com/office/officeart/2005/8/layout/funnel1"/>
    <dgm:cxn modelId="{B88B0D2D-F68A-4E92-A000-4A25A1386BCE}" type="presParOf" srcId="{0607DFBB-FC79-4A84-B13F-4BDBCF699625}" destId="{67ACAA2C-1063-405A-A21F-8949923742BA}" srcOrd="2" destOrd="0" presId="urn:microsoft.com/office/officeart/2005/8/layout/funnel1"/>
    <dgm:cxn modelId="{34037577-A32F-4377-94DF-51305F45AA91}" type="presParOf" srcId="{0607DFBB-FC79-4A84-B13F-4BDBCF699625}" destId="{30D34E64-165D-45BC-8D48-98959B06441D}" srcOrd="3" destOrd="0" presId="urn:microsoft.com/office/officeart/2005/8/layout/funnel1"/>
    <dgm:cxn modelId="{B4E5A6A8-9D91-457C-B845-B1CC0A6E7AEF}" type="presParOf" srcId="{0607DFBB-FC79-4A84-B13F-4BDBCF699625}" destId="{FAF5E02E-8B0C-431E-B047-39EB4096BF5F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2F91A-A181-478C-B1D6-5341BFF2642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F3204A9-4BB2-4CC8-B355-7000B8578935}">
      <dgm:prSet phldrT="[Текст]" custT="1"/>
      <dgm:spPr/>
      <dgm:t>
        <a:bodyPr/>
        <a:lstStyle/>
        <a:p>
          <a:r>
            <a:rPr lang="ru-RU" sz="1800" b="1" dirty="0" smtClean="0"/>
            <a:t>Нестабильность генома</a:t>
          </a:r>
          <a:endParaRPr lang="ru-RU" sz="1800" b="1" dirty="0"/>
        </a:p>
      </dgm:t>
    </dgm:pt>
    <dgm:pt modelId="{94471CCD-060F-48CA-ABF7-E9059A6FD6E6}" type="parTrans" cxnId="{F3F55749-C322-44A4-93A2-D2F5F54DA5A0}">
      <dgm:prSet/>
      <dgm:spPr/>
      <dgm:t>
        <a:bodyPr/>
        <a:lstStyle/>
        <a:p>
          <a:endParaRPr lang="ru-RU"/>
        </a:p>
      </dgm:t>
    </dgm:pt>
    <dgm:pt modelId="{B6650BA4-AD53-404C-8FA5-15CA682C566C}" type="sibTrans" cxnId="{F3F55749-C322-44A4-93A2-D2F5F54DA5A0}">
      <dgm:prSet/>
      <dgm:spPr/>
      <dgm:t>
        <a:bodyPr/>
        <a:lstStyle/>
        <a:p>
          <a:endParaRPr lang="ru-RU"/>
        </a:p>
      </dgm:t>
    </dgm:pt>
    <dgm:pt modelId="{676C345F-B0F9-46BC-ADBA-782B24496ECB}">
      <dgm:prSet phldrT="[Текст]" custT="1"/>
      <dgm:spPr/>
      <dgm:t>
        <a:bodyPr/>
        <a:lstStyle/>
        <a:p>
          <a:r>
            <a:rPr lang="ru-RU" sz="1600" b="1" dirty="0" smtClean="0"/>
            <a:t>Онкологические заболевания</a:t>
          </a:r>
          <a:endParaRPr lang="ru-RU" sz="1600" b="1" dirty="0"/>
        </a:p>
      </dgm:t>
    </dgm:pt>
    <dgm:pt modelId="{38A7008F-88BE-4688-A634-8968CA1C88E0}" type="parTrans" cxnId="{45E26B4E-B239-4130-A233-213097002D97}">
      <dgm:prSet/>
      <dgm:spPr/>
      <dgm:t>
        <a:bodyPr/>
        <a:lstStyle/>
        <a:p>
          <a:endParaRPr lang="ru-RU" sz="1800" b="1"/>
        </a:p>
      </dgm:t>
    </dgm:pt>
    <dgm:pt modelId="{DE637280-DF27-4D6A-8A46-902E3E8F23CA}" type="sibTrans" cxnId="{45E26B4E-B239-4130-A233-213097002D97}">
      <dgm:prSet/>
      <dgm:spPr/>
      <dgm:t>
        <a:bodyPr/>
        <a:lstStyle/>
        <a:p>
          <a:endParaRPr lang="ru-RU"/>
        </a:p>
      </dgm:t>
    </dgm:pt>
    <dgm:pt modelId="{7295AC6C-3BF5-40A1-96F5-EE35F73347B0}">
      <dgm:prSet phldrT="[Текст]" custT="1"/>
      <dgm:spPr/>
      <dgm:t>
        <a:bodyPr/>
        <a:lstStyle/>
        <a:p>
          <a:r>
            <a:rPr lang="ru-RU" sz="1600" b="1" dirty="0" err="1" smtClean="0"/>
            <a:t>Нейродегенерация</a:t>
          </a:r>
          <a:endParaRPr lang="ru-RU" sz="1600" b="1" dirty="0" smtClean="0"/>
        </a:p>
        <a:p>
          <a:r>
            <a:rPr lang="ru-RU" sz="1600" b="1" dirty="0" smtClean="0"/>
            <a:t>(дегенерация тканей)</a:t>
          </a:r>
          <a:endParaRPr lang="ru-RU" sz="1600" b="1" dirty="0"/>
        </a:p>
      </dgm:t>
    </dgm:pt>
    <dgm:pt modelId="{D9CA3780-BE54-4637-8AAF-E4B66ABCC5E9}" type="parTrans" cxnId="{3519A8E6-8E33-43FC-A81C-5E49519B8206}">
      <dgm:prSet/>
      <dgm:spPr/>
      <dgm:t>
        <a:bodyPr/>
        <a:lstStyle/>
        <a:p>
          <a:endParaRPr lang="ru-RU" sz="1800" b="1"/>
        </a:p>
      </dgm:t>
    </dgm:pt>
    <dgm:pt modelId="{538C6515-7D40-49A2-B9F5-4835A5226487}" type="sibTrans" cxnId="{3519A8E6-8E33-43FC-A81C-5E49519B8206}">
      <dgm:prSet/>
      <dgm:spPr/>
      <dgm:t>
        <a:bodyPr/>
        <a:lstStyle/>
        <a:p>
          <a:endParaRPr lang="ru-RU"/>
        </a:p>
      </dgm:t>
    </dgm:pt>
    <dgm:pt modelId="{E06048A8-C33F-417C-AC9E-1DAD0A037982}">
      <dgm:prSet phldrT="[Текст]" custT="1"/>
      <dgm:spPr/>
      <dgm:t>
        <a:bodyPr/>
        <a:lstStyle/>
        <a:p>
          <a:r>
            <a:rPr lang="ru-RU" sz="1600" b="1" dirty="0" smtClean="0"/>
            <a:t>Бесплодие</a:t>
          </a:r>
          <a:endParaRPr lang="ru-RU" sz="1600" b="1" dirty="0"/>
        </a:p>
      </dgm:t>
    </dgm:pt>
    <dgm:pt modelId="{446C3F25-F623-473D-812C-EB0B2A765DB7}" type="parTrans" cxnId="{ED5DF7D3-55C3-4B3B-A070-C51F8E3B2302}">
      <dgm:prSet/>
      <dgm:spPr/>
      <dgm:t>
        <a:bodyPr/>
        <a:lstStyle/>
        <a:p>
          <a:endParaRPr lang="ru-RU" sz="1800" b="1"/>
        </a:p>
      </dgm:t>
    </dgm:pt>
    <dgm:pt modelId="{6CCA4DC3-F021-4800-8AB9-7589016B816B}" type="sibTrans" cxnId="{ED5DF7D3-55C3-4B3B-A070-C51F8E3B2302}">
      <dgm:prSet/>
      <dgm:spPr/>
      <dgm:t>
        <a:bodyPr/>
        <a:lstStyle/>
        <a:p>
          <a:endParaRPr lang="ru-RU"/>
        </a:p>
      </dgm:t>
    </dgm:pt>
    <dgm:pt modelId="{770014B9-D69F-4CE4-AB04-52F9DF5F0D1A}">
      <dgm:prSet phldrT="[Текст]" custT="1"/>
      <dgm:spPr/>
      <dgm:t>
        <a:bodyPr/>
        <a:lstStyle/>
        <a:p>
          <a:r>
            <a:rPr lang="ru-RU" sz="1600" b="1" dirty="0" smtClean="0"/>
            <a:t>Иммунодефицит</a:t>
          </a:r>
          <a:endParaRPr lang="ru-RU" sz="1600" b="1" dirty="0"/>
        </a:p>
      </dgm:t>
    </dgm:pt>
    <dgm:pt modelId="{6D972C4F-7AB8-4871-B9D4-5E85D285C8F9}" type="parTrans" cxnId="{FB863DF2-2C0E-45A2-8668-E09EB49CDD3D}">
      <dgm:prSet/>
      <dgm:spPr/>
      <dgm:t>
        <a:bodyPr/>
        <a:lstStyle/>
        <a:p>
          <a:endParaRPr lang="ru-RU" sz="1800" b="1"/>
        </a:p>
      </dgm:t>
    </dgm:pt>
    <dgm:pt modelId="{D5D3B117-D2F4-4C69-8478-53846C4F9D65}" type="sibTrans" cxnId="{FB863DF2-2C0E-45A2-8668-E09EB49CDD3D}">
      <dgm:prSet/>
      <dgm:spPr/>
      <dgm:t>
        <a:bodyPr/>
        <a:lstStyle/>
        <a:p>
          <a:endParaRPr lang="ru-RU"/>
        </a:p>
      </dgm:t>
    </dgm:pt>
    <dgm:pt modelId="{0618DD1B-0908-4201-89CB-98CCE120EA56}" type="pres">
      <dgm:prSet presAssocID="{58F2F91A-A181-478C-B1D6-5341BFF2642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1CBCE5-FE7B-463C-8479-CBEA08C79CED}" type="pres">
      <dgm:prSet presAssocID="{4F3204A9-4BB2-4CC8-B355-7000B8578935}" presName="hierRoot1" presStyleCnt="0">
        <dgm:presLayoutVars>
          <dgm:hierBranch val="init"/>
        </dgm:presLayoutVars>
      </dgm:prSet>
      <dgm:spPr/>
    </dgm:pt>
    <dgm:pt modelId="{F58CC3EB-C9AD-4172-80A7-5FA7E0F75B73}" type="pres">
      <dgm:prSet presAssocID="{4F3204A9-4BB2-4CC8-B355-7000B8578935}" presName="rootComposite1" presStyleCnt="0"/>
      <dgm:spPr/>
    </dgm:pt>
    <dgm:pt modelId="{5D3AA891-4FE5-45E4-9ED5-DBE6FE4817F4}" type="pres">
      <dgm:prSet presAssocID="{4F3204A9-4BB2-4CC8-B355-7000B857893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E55AB8-AB42-4D59-B80D-65E42A436BE1}" type="pres">
      <dgm:prSet presAssocID="{4F3204A9-4BB2-4CC8-B355-7000B8578935}" presName="topArc1" presStyleLbl="parChTrans1D1" presStyleIdx="0" presStyleCnt="10"/>
      <dgm:spPr/>
    </dgm:pt>
    <dgm:pt modelId="{798DA219-AB72-4571-86FE-4E698E52EBC8}" type="pres">
      <dgm:prSet presAssocID="{4F3204A9-4BB2-4CC8-B355-7000B8578935}" presName="bottomArc1" presStyleLbl="parChTrans1D1" presStyleIdx="1" presStyleCnt="10"/>
      <dgm:spPr/>
    </dgm:pt>
    <dgm:pt modelId="{07DE87A2-BCAB-4DF2-9763-C27BA701A7BB}" type="pres">
      <dgm:prSet presAssocID="{4F3204A9-4BB2-4CC8-B355-7000B8578935}" presName="topConnNode1" presStyleLbl="node1" presStyleIdx="0" presStyleCnt="0"/>
      <dgm:spPr/>
      <dgm:t>
        <a:bodyPr/>
        <a:lstStyle/>
        <a:p>
          <a:endParaRPr lang="ru-RU"/>
        </a:p>
      </dgm:t>
    </dgm:pt>
    <dgm:pt modelId="{725111B4-F565-4AFF-9EB7-067C64FDED06}" type="pres">
      <dgm:prSet presAssocID="{4F3204A9-4BB2-4CC8-B355-7000B8578935}" presName="hierChild2" presStyleCnt="0"/>
      <dgm:spPr/>
    </dgm:pt>
    <dgm:pt modelId="{C280DC5E-A75C-4213-86B9-BE7555063260}" type="pres">
      <dgm:prSet presAssocID="{38A7008F-88BE-4688-A634-8968CA1C88E0}" presName="Name28" presStyleLbl="parChTrans1D2" presStyleIdx="0" presStyleCnt="4"/>
      <dgm:spPr/>
      <dgm:t>
        <a:bodyPr/>
        <a:lstStyle/>
        <a:p>
          <a:endParaRPr lang="ru-RU"/>
        </a:p>
      </dgm:t>
    </dgm:pt>
    <dgm:pt modelId="{C797460E-1654-42BB-AFD8-E78F2AE9137C}" type="pres">
      <dgm:prSet presAssocID="{676C345F-B0F9-46BC-ADBA-782B24496ECB}" presName="hierRoot2" presStyleCnt="0">
        <dgm:presLayoutVars>
          <dgm:hierBranch val="init"/>
        </dgm:presLayoutVars>
      </dgm:prSet>
      <dgm:spPr/>
    </dgm:pt>
    <dgm:pt modelId="{E00AC307-ADC1-405F-AC57-E33738D2B545}" type="pres">
      <dgm:prSet presAssocID="{676C345F-B0F9-46BC-ADBA-782B24496ECB}" presName="rootComposite2" presStyleCnt="0"/>
      <dgm:spPr/>
    </dgm:pt>
    <dgm:pt modelId="{8769FC1D-D5C6-4EC7-8CCB-4CECFAD88B4F}" type="pres">
      <dgm:prSet presAssocID="{676C345F-B0F9-46BC-ADBA-782B24496EC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82E4FC-9B8A-4B3F-A844-9B30FCC9BE6E}" type="pres">
      <dgm:prSet presAssocID="{676C345F-B0F9-46BC-ADBA-782B24496ECB}" presName="topArc2" presStyleLbl="parChTrans1D1" presStyleIdx="2" presStyleCnt="10"/>
      <dgm:spPr/>
    </dgm:pt>
    <dgm:pt modelId="{10C4A3B3-819E-44FF-90B2-4250BF7EE5DE}" type="pres">
      <dgm:prSet presAssocID="{676C345F-B0F9-46BC-ADBA-782B24496ECB}" presName="bottomArc2" presStyleLbl="parChTrans1D1" presStyleIdx="3" presStyleCnt="10"/>
      <dgm:spPr/>
    </dgm:pt>
    <dgm:pt modelId="{4C5EF8C8-F37D-47DD-97BF-BDD83DCA3A83}" type="pres">
      <dgm:prSet presAssocID="{676C345F-B0F9-46BC-ADBA-782B24496ECB}" presName="topConnNode2" presStyleLbl="node2" presStyleIdx="0" presStyleCnt="0"/>
      <dgm:spPr/>
      <dgm:t>
        <a:bodyPr/>
        <a:lstStyle/>
        <a:p>
          <a:endParaRPr lang="ru-RU"/>
        </a:p>
      </dgm:t>
    </dgm:pt>
    <dgm:pt modelId="{4AE339A0-EEE3-439E-B0E6-5194AF61653A}" type="pres">
      <dgm:prSet presAssocID="{676C345F-B0F9-46BC-ADBA-782B24496ECB}" presName="hierChild4" presStyleCnt="0"/>
      <dgm:spPr/>
    </dgm:pt>
    <dgm:pt modelId="{2787D1D3-75A6-4EB7-B8B2-5D6FA18B49B5}" type="pres">
      <dgm:prSet presAssocID="{676C345F-B0F9-46BC-ADBA-782B24496ECB}" presName="hierChild5" presStyleCnt="0"/>
      <dgm:spPr/>
    </dgm:pt>
    <dgm:pt modelId="{E251DBCC-144A-46B5-9B0B-D801A88C7D7D}" type="pres">
      <dgm:prSet presAssocID="{D9CA3780-BE54-4637-8AAF-E4B66ABCC5E9}" presName="Name28" presStyleLbl="parChTrans1D2" presStyleIdx="1" presStyleCnt="4"/>
      <dgm:spPr/>
      <dgm:t>
        <a:bodyPr/>
        <a:lstStyle/>
        <a:p>
          <a:endParaRPr lang="ru-RU"/>
        </a:p>
      </dgm:t>
    </dgm:pt>
    <dgm:pt modelId="{2365C2E9-7A55-4A7D-AF81-E42ADCF73CD0}" type="pres">
      <dgm:prSet presAssocID="{7295AC6C-3BF5-40A1-96F5-EE35F73347B0}" presName="hierRoot2" presStyleCnt="0">
        <dgm:presLayoutVars>
          <dgm:hierBranch val="init"/>
        </dgm:presLayoutVars>
      </dgm:prSet>
      <dgm:spPr/>
    </dgm:pt>
    <dgm:pt modelId="{07117CEC-3C93-4C2C-9B53-42F40D0639E9}" type="pres">
      <dgm:prSet presAssocID="{7295AC6C-3BF5-40A1-96F5-EE35F73347B0}" presName="rootComposite2" presStyleCnt="0"/>
      <dgm:spPr/>
    </dgm:pt>
    <dgm:pt modelId="{0DCCFDB7-9A91-4DE4-9D7C-DB14C0D3EDE4}" type="pres">
      <dgm:prSet presAssocID="{7295AC6C-3BF5-40A1-96F5-EE35F73347B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149382-A80D-40C0-A9FD-61B34D475530}" type="pres">
      <dgm:prSet presAssocID="{7295AC6C-3BF5-40A1-96F5-EE35F73347B0}" presName="topArc2" presStyleLbl="parChTrans1D1" presStyleIdx="4" presStyleCnt="10"/>
      <dgm:spPr/>
    </dgm:pt>
    <dgm:pt modelId="{088A2BF0-8CC3-4646-A327-F5BB7CC8E01A}" type="pres">
      <dgm:prSet presAssocID="{7295AC6C-3BF5-40A1-96F5-EE35F73347B0}" presName="bottomArc2" presStyleLbl="parChTrans1D1" presStyleIdx="5" presStyleCnt="10"/>
      <dgm:spPr/>
    </dgm:pt>
    <dgm:pt modelId="{BE01CFAA-EB54-4B8B-89E9-07B760B3A9F4}" type="pres">
      <dgm:prSet presAssocID="{7295AC6C-3BF5-40A1-96F5-EE35F73347B0}" presName="topConnNode2" presStyleLbl="node2" presStyleIdx="0" presStyleCnt="0"/>
      <dgm:spPr/>
      <dgm:t>
        <a:bodyPr/>
        <a:lstStyle/>
        <a:p>
          <a:endParaRPr lang="ru-RU"/>
        </a:p>
      </dgm:t>
    </dgm:pt>
    <dgm:pt modelId="{CC9C215D-BD96-441E-84E5-45EAFB45F810}" type="pres">
      <dgm:prSet presAssocID="{7295AC6C-3BF5-40A1-96F5-EE35F73347B0}" presName="hierChild4" presStyleCnt="0"/>
      <dgm:spPr/>
    </dgm:pt>
    <dgm:pt modelId="{9CBB644A-F0C4-4A81-B735-3EBC85AF5676}" type="pres">
      <dgm:prSet presAssocID="{7295AC6C-3BF5-40A1-96F5-EE35F73347B0}" presName="hierChild5" presStyleCnt="0"/>
      <dgm:spPr/>
    </dgm:pt>
    <dgm:pt modelId="{55A9E003-71F4-45E2-AAFB-8985F8192965}" type="pres">
      <dgm:prSet presAssocID="{446C3F25-F623-473D-812C-EB0B2A765DB7}" presName="Name28" presStyleLbl="parChTrans1D2" presStyleIdx="2" presStyleCnt="4"/>
      <dgm:spPr/>
      <dgm:t>
        <a:bodyPr/>
        <a:lstStyle/>
        <a:p>
          <a:endParaRPr lang="ru-RU"/>
        </a:p>
      </dgm:t>
    </dgm:pt>
    <dgm:pt modelId="{B253545D-1071-4EFA-96ED-42A28486E071}" type="pres">
      <dgm:prSet presAssocID="{E06048A8-C33F-417C-AC9E-1DAD0A037982}" presName="hierRoot2" presStyleCnt="0">
        <dgm:presLayoutVars>
          <dgm:hierBranch val="init"/>
        </dgm:presLayoutVars>
      </dgm:prSet>
      <dgm:spPr/>
    </dgm:pt>
    <dgm:pt modelId="{11C6CC54-2B66-4392-9A96-C289CEEBE2FF}" type="pres">
      <dgm:prSet presAssocID="{E06048A8-C33F-417C-AC9E-1DAD0A037982}" presName="rootComposite2" presStyleCnt="0"/>
      <dgm:spPr/>
    </dgm:pt>
    <dgm:pt modelId="{2D32232F-225A-4975-8D7C-18A45BD70C49}" type="pres">
      <dgm:prSet presAssocID="{E06048A8-C33F-417C-AC9E-1DAD0A03798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67DAA-CBB9-45EE-B498-DE527068ADAF}" type="pres">
      <dgm:prSet presAssocID="{E06048A8-C33F-417C-AC9E-1DAD0A037982}" presName="topArc2" presStyleLbl="parChTrans1D1" presStyleIdx="6" presStyleCnt="10"/>
      <dgm:spPr/>
    </dgm:pt>
    <dgm:pt modelId="{BD0A322F-35BE-433C-AEFA-9419AFB310DC}" type="pres">
      <dgm:prSet presAssocID="{E06048A8-C33F-417C-AC9E-1DAD0A037982}" presName="bottomArc2" presStyleLbl="parChTrans1D1" presStyleIdx="7" presStyleCnt="10"/>
      <dgm:spPr/>
    </dgm:pt>
    <dgm:pt modelId="{66DC540E-BC6D-4377-9B5E-EB93B1BA557A}" type="pres">
      <dgm:prSet presAssocID="{E06048A8-C33F-417C-AC9E-1DAD0A037982}" presName="topConnNode2" presStyleLbl="node2" presStyleIdx="0" presStyleCnt="0"/>
      <dgm:spPr/>
      <dgm:t>
        <a:bodyPr/>
        <a:lstStyle/>
        <a:p>
          <a:endParaRPr lang="ru-RU"/>
        </a:p>
      </dgm:t>
    </dgm:pt>
    <dgm:pt modelId="{699500A4-EFAF-4EF1-9BC3-518211775F7E}" type="pres">
      <dgm:prSet presAssocID="{E06048A8-C33F-417C-AC9E-1DAD0A037982}" presName="hierChild4" presStyleCnt="0"/>
      <dgm:spPr/>
    </dgm:pt>
    <dgm:pt modelId="{FA460514-C523-4092-AA04-3BCACA11E136}" type="pres">
      <dgm:prSet presAssocID="{E06048A8-C33F-417C-AC9E-1DAD0A037982}" presName="hierChild5" presStyleCnt="0"/>
      <dgm:spPr/>
    </dgm:pt>
    <dgm:pt modelId="{E381F056-D7A4-4BC5-8071-1E3E882E2128}" type="pres">
      <dgm:prSet presAssocID="{6D972C4F-7AB8-4871-B9D4-5E85D285C8F9}" presName="Name28" presStyleLbl="parChTrans1D2" presStyleIdx="3" presStyleCnt="4"/>
      <dgm:spPr/>
      <dgm:t>
        <a:bodyPr/>
        <a:lstStyle/>
        <a:p>
          <a:endParaRPr lang="ru-RU"/>
        </a:p>
      </dgm:t>
    </dgm:pt>
    <dgm:pt modelId="{6B754EF9-40E0-4330-AAF5-6959EEEA30BA}" type="pres">
      <dgm:prSet presAssocID="{770014B9-D69F-4CE4-AB04-52F9DF5F0D1A}" presName="hierRoot2" presStyleCnt="0">
        <dgm:presLayoutVars>
          <dgm:hierBranch val="init"/>
        </dgm:presLayoutVars>
      </dgm:prSet>
      <dgm:spPr/>
    </dgm:pt>
    <dgm:pt modelId="{C8A13AB6-7CE5-411C-AB1E-78E74398E4B0}" type="pres">
      <dgm:prSet presAssocID="{770014B9-D69F-4CE4-AB04-52F9DF5F0D1A}" presName="rootComposite2" presStyleCnt="0"/>
      <dgm:spPr/>
    </dgm:pt>
    <dgm:pt modelId="{555D2441-6B2B-4167-8B6C-9EF9603148B3}" type="pres">
      <dgm:prSet presAssocID="{770014B9-D69F-4CE4-AB04-52F9DF5F0D1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BD09E-4254-49D7-89C4-6928679AEB42}" type="pres">
      <dgm:prSet presAssocID="{770014B9-D69F-4CE4-AB04-52F9DF5F0D1A}" presName="topArc2" presStyleLbl="parChTrans1D1" presStyleIdx="8" presStyleCnt="10"/>
      <dgm:spPr/>
    </dgm:pt>
    <dgm:pt modelId="{6F7EC2DE-20C9-4F16-AEB3-CF9C6416EA54}" type="pres">
      <dgm:prSet presAssocID="{770014B9-D69F-4CE4-AB04-52F9DF5F0D1A}" presName="bottomArc2" presStyleLbl="parChTrans1D1" presStyleIdx="9" presStyleCnt="10"/>
      <dgm:spPr/>
    </dgm:pt>
    <dgm:pt modelId="{749E68CC-EDD4-46A0-83B6-44533AA2DA8C}" type="pres">
      <dgm:prSet presAssocID="{770014B9-D69F-4CE4-AB04-52F9DF5F0D1A}" presName="topConnNode2" presStyleLbl="node2" presStyleIdx="0" presStyleCnt="0"/>
      <dgm:spPr/>
      <dgm:t>
        <a:bodyPr/>
        <a:lstStyle/>
        <a:p>
          <a:endParaRPr lang="ru-RU"/>
        </a:p>
      </dgm:t>
    </dgm:pt>
    <dgm:pt modelId="{32ED4AC9-31F1-448E-AD6E-401590402892}" type="pres">
      <dgm:prSet presAssocID="{770014B9-D69F-4CE4-AB04-52F9DF5F0D1A}" presName="hierChild4" presStyleCnt="0"/>
      <dgm:spPr/>
    </dgm:pt>
    <dgm:pt modelId="{3EEA1ED8-2AD8-4310-933F-B76D330D9D2C}" type="pres">
      <dgm:prSet presAssocID="{770014B9-D69F-4CE4-AB04-52F9DF5F0D1A}" presName="hierChild5" presStyleCnt="0"/>
      <dgm:spPr/>
    </dgm:pt>
    <dgm:pt modelId="{CA2E46AC-16D6-4656-BBEF-A9A1470B7BBB}" type="pres">
      <dgm:prSet presAssocID="{4F3204A9-4BB2-4CC8-B355-7000B8578935}" presName="hierChild3" presStyleCnt="0"/>
      <dgm:spPr/>
    </dgm:pt>
  </dgm:ptLst>
  <dgm:cxnLst>
    <dgm:cxn modelId="{FB863DF2-2C0E-45A2-8668-E09EB49CDD3D}" srcId="{4F3204A9-4BB2-4CC8-B355-7000B8578935}" destId="{770014B9-D69F-4CE4-AB04-52F9DF5F0D1A}" srcOrd="3" destOrd="0" parTransId="{6D972C4F-7AB8-4871-B9D4-5E85D285C8F9}" sibTransId="{D5D3B117-D2F4-4C69-8478-53846C4F9D65}"/>
    <dgm:cxn modelId="{E4662288-E72F-478A-82B6-2C15AA94C361}" type="presOf" srcId="{D9CA3780-BE54-4637-8AAF-E4B66ABCC5E9}" destId="{E251DBCC-144A-46B5-9B0B-D801A88C7D7D}" srcOrd="0" destOrd="0" presId="urn:microsoft.com/office/officeart/2008/layout/HalfCircleOrganizationChart"/>
    <dgm:cxn modelId="{ED5DF7D3-55C3-4B3B-A070-C51F8E3B2302}" srcId="{4F3204A9-4BB2-4CC8-B355-7000B8578935}" destId="{E06048A8-C33F-417C-AC9E-1DAD0A037982}" srcOrd="2" destOrd="0" parTransId="{446C3F25-F623-473D-812C-EB0B2A765DB7}" sibTransId="{6CCA4DC3-F021-4800-8AB9-7589016B816B}"/>
    <dgm:cxn modelId="{1735361B-EC71-492F-9EA6-1C0F970E4B0D}" type="presOf" srcId="{770014B9-D69F-4CE4-AB04-52F9DF5F0D1A}" destId="{555D2441-6B2B-4167-8B6C-9EF9603148B3}" srcOrd="0" destOrd="0" presId="urn:microsoft.com/office/officeart/2008/layout/HalfCircleOrganizationChart"/>
    <dgm:cxn modelId="{176C3E5C-2CEC-4A52-B2E3-5983F632E138}" type="presOf" srcId="{7295AC6C-3BF5-40A1-96F5-EE35F73347B0}" destId="{0DCCFDB7-9A91-4DE4-9D7C-DB14C0D3EDE4}" srcOrd="0" destOrd="0" presId="urn:microsoft.com/office/officeart/2008/layout/HalfCircleOrganizationChart"/>
    <dgm:cxn modelId="{2E8FB007-662D-42A2-9935-944B3E4D900D}" type="presOf" srcId="{676C345F-B0F9-46BC-ADBA-782B24496ECB}" destId="{8769FC1D-D5C6-4EC7-8CCB-4CECFAD88B4F}" srcOrd="0" destOrd="0" presId="urn:microsoft.com/office/officeart/2008/layout/HalfCircleOrganizationChart"/>
    <dgm:cxn modelId="{3519A8E6-8E33-43FC-A81C-5E49519B8206}" srcId="{4F3204A9-4BB2-4CC8-B355-7000B8578935}" destId="{7295AC6C-3BF5-40A1-96F5-EE35F73347B0}" srcOrd="1" destOrd="0" parTransId="{D9CA3780-BE54-4637-8AAF-E4B66ABCC5E9}" sibTransId="{538C6515-7D40-49A2-B9F5-4835A5226487}"/>
    <dgm:cxn modelId="{4B9BE9B3-D159-4302-8671-A7663D1A2C08}" type="presOf" srcId="{58F2F91A-A181-478C-B1D6-5341BFF26427}" destId="{0618DD1B-0908-4201-89CB-98CCE120EA56}" srcOrd="0" destOrd="0" presId="urn:microsoft.com/office/officeart/2008/layout/HalfCircleOrganizationChart"/>
    <dgm:cxn modelId="{87401E16-7DE8-4130-B3DF-42B159F1D110}" type="presOf" srcId="{676C345F-B0F9-46BC-ADBA-782B24496ECB}" destId="{4C5EF8C8-F37D-47DD-97BF-BDD83DCA3A83}" srcOrd="1" destOrd="0" presId="urn:microsoft.com/office/officeart/2008/layout/HalfCircleOrganizationChart"/>
    <dgm:cxn modelId="{0DE997FD-D10F-4A72-BBAC-17971C9607E4}" type="presOf" srcId="{38A7008F-88BE-4688-A634-8968CA1C88E0}" destId="{C280DC5E-A75C-4213-86B9-BE7555063260}" srcOrd="0" destOrd="0" presId="urn:microsoft.com/office/officeart/2008/layout/HalfCircleOrganizationChart"/>
    <dgm:cxn modelId="{6A3B9D16-7DC8-485D-B368-4FD8B24F6A3A}" type="presOf" srcId="{E06048A8-C33F-417C-AC9E-1DAD0A037982}" destId="{2D32232F-225A-4975-8D7C-18A45BD70C49}" srcOrd="0" destOrd="0" presId="urn:microsoft.com/office/officeart/2008/layout/HalfCircleOrganizationChart"/>
    <dgm:cxn modelId="{66B5B6A8-5F83-45D1-A49E-FBA99E2543C8}" type="presOf" srcId="{770014B9-D69F-4CE4-AB04-52F9DF5F0D1A}" destId="{749E68CC-EDD4-46A0-83B6-44533AA2DA8C}" srcOrd="1" destOrd="0" presId="urn:microsoft.com/office/officeart/2008/layout/HalfCircleOrganizationChart"/>
    <dgm:cxn modelId="{F3F55749-C322-44A4-93A2-D2F5F54DA5A0}" srcId="{58F2F91A-A181-478C-B1D6-5341BFF26427}" destId="{4F3204A9-4BB2-4CC8-B355-7000B8578935}" srcOrd="0" destOrd="0" parTransId="{94471CCD-060F-48CA-ABF7-E9059A6FD6E6}" sibTransId="{B6650BA4-AD53-404C-8FA5-15CA682C566C}"/>
    <dgm:cxn modelId="{8B2DD364-EF09-42D4-AA02-523D87568984}" type="presOf" srcId="{446C3F25-F623-473D-812C-EB0B2A765DB7}" destId="{55A9E003-71F4-45E2-AAFB-8985F8192965}" srcOrd="0" destOrd="0" presId="urn:microsoft.com/office/officeart/2008/layout/HalfCircleOrganizationChart"/>
    <dgm:cxn modelId="{F6E3238E-7EBB-47E4-9C8E-F55D1F12FAD8}" type="presOf" srcId="{4F3204A9-4BB2-4CC8-B355-7000B8578935}" destId="{5D3AA891-4FE5-45E4-9ED5-DBE6FE4817F4}" srcOrd="0" destOrd="0" presId="urn:microsoft.com/office/officeart/2008/layout/HalfCircleOrganizationChart"/>
    <dgm:cxn modelId="{20CBE7E0-C1C3-4493-BF08-284B499C596C}" type="presOf" srcId="{6D972C4F-7AB8-4871-B9D4-5E85D285C8F9}" destId="{E381F056-D7A4-4BC5-8071-1E3E882E2128}" srcOrd="0" destOrd="0" presId="urn:microsoft.com/office/officeart/2008/layout/HalfCircleOrganizationChart"/>
    <dgm:cxn modelId="{45E26B4E-B239-4130-A233-213097002D97}" srcId="{4F3204A9-4BB2-4CC8-B355-7000B8578935}" destId="{676C345F-B0F9-46BC-ADBA-782B24496ECB}" srcOrd="0" destOrd="0" parTransId="{38A7008F-88BE-4688-A634-8968CA1C88E0}" sibTransId="{DE637280-DF27-4D6A-8A46-902E3E8F23CA}"/>
    <dgm:cxn modelId="{CD29DB8D-434D-436B-AAFE-D2EE7C8A35CB}" type="presOf" srcId="{E06048A8-C33F-417C-AC9E-1DAD0A037982}" destId="{66DC540E-BC6D-4377-9B5E-EB93B1BA557A}" srcOrd="1" destOrd="0" presId="urn:microsoft.com/office/officeart/2008/layout/HalfCircleOrganizationChart"/>
    <dgm:cxn modelId="{E0D2754E-C9F8-4C53-A56D-7D7919D045EB}" type="presOf" srcId="{7295AC6C-3BF5-40A1-96F5-EE35F73347B0}" destId="{BE01CFAA-EB54-4B8B-89E9-07B760B3A9F4}" srcOrd="1" destOrd="0" presId="urn:microsoft.com/office/officeart/2008/layout/HalfCircleOrganizationChart"/>
    <dgm:cxn modelId="{80908CB1-8AC3-43EA-A4A6-DADC144CBC7A}" type="presOf" srcId="{4F3204A9-4BB2-4CC8-B355-7000B8578935}" destId="{07DE87A2-BCAB-4DF2-9763-C27BA701A7BB}" srcOrd="1" destOrd="0" presId="urn:microsoft.com/office/officeart/2008/layout/HalfCircleOrganizationChart"/>
    <dgm:cxn modelId="{E5B19D2A-7DB7-4FE8-ADBC-E3FE1188B3FE}" type="presParOf" srcId="{0618DD1B-0908-4201-89CB-98CCE120EA56}" destId="{3B1CBCE5-FE7B-463C-8479-CBEA08C79CED}" srcOrd="0" destOrd="0" presId="urn:microsoft.com/office/officeart/2008/layout/HalfCircleOrganizationChart"/>
    <dgm:cxn modelId="{8493B9D9-6719-4933-B3A0-EE9E87D76031}" type="presParOf" srcId="{3B1CBCE5-FE7B-463C-8479-CBEA08C79CED}" destId="{F58CC3EB-C9AD-4172-80A7-5FA7E0F75B73}" srcOrd="0" destOrd="0" presId="urn:microsoft.com/office/officeart/2008/layout/HalfCircleOrganizationChart"/>
    <dgm:cxn modelId="{0CEDB1E9-7726-42B7-A398-32FBED51396D}" type="presParOf" srcId="{F58CC3EB-C9AD-4172-80A7-5FA7E0F75B73}" destId="{5D3AA891-4FE5-45E4-9ED5-DBE6FE4817F4}" srcOrd="0" destOrd="0" presId="urn:microsoft.com/office/officeart/2008/layout/HalfCircleOrganizationChart"/>
    <dgm:cxn modelId="{F90C4BF9-7267-4BA3-8331-C7712C665781}" type="presParOf" srcId="{F58CC3EB-C9AD-4172-80A7-5FA7E0F75B73}" destId="{FBE55AB8-AB42-4D59-B80D-65E42A436BE1}" srcOrd="1" destOrd="0" presId="urn:microsoft.com/office/officeart/2008/layout/HalfCircleOrganizationChart"/>
    <dgm:cxn modelId="{A52B2E28-ED33-44E1-9A16-36CC89BB6197}" type="presParOf" srcId="{F58CC3EB-C9AD-4172-80A7-5FA7E0F75B73}" destId="{798DA219-AB72-4571-86FE-4E698E52EBC8}" srcOrd="2" destOrd="0" presId="urn:microsoft.com/office/officeart/2008/layout/HalfCircleOrganizationChart"/>
    <dgm:cxn modelId="{33CBAE03-ABF8-4FBD-9338-C63A2FEAA0BF}" type="presParOf" srcId="{F58CC3EB-C9AD-4172-80A7-5FA7E0F75B73}" destId="{07DE87A2-BCAB-4DF2-9763-C27BA701A7BB}" srcOrd="3" destOrd="0" presId="urn:microsoft.com/office/officeart/2008/layout/HalfCircleOrganizationChart"/>
    <dgm:cxn modelId="{9C88A05B-8384-43C8-91E7-B1FEFE396599}" type="presParOf" srcId="{3B1CBCE5-FE7B-463C-8479-CBEA08C79CED}" destId="{725111B4-F565-4AFF-9EB7-067C64FDED06}" srcOrd="1" destOrd="0" presId="urn:microsoft.com/office/officeart/2008/layout/HalfCircleOrganizationChart"/>
    <dgm:cxn modelId="{31EF8619-3E5A-43B8-B13C-3BAEE1EDD258}" type="presParOf" srcId="{725111B4-F565-4AFF-9EB7-067C64FDED06}" destId="{C280DC5E-A75C-4213-86B9-BE7555063260}" srcOrd="0" destOrd="0" presId="urn:microsoft.com/office/officeart/2008/layout/HalfCircleOrganizationChart"/>
    <dgm:cxn modelId="{215FD525-1674-440B-BC96-B47FBB8BDCA1}" type="presParOf" srcId="{725111B4-F565-4AFF-9EB7-067C64FDED06}" destId="{C797460E-1654-42BB-AFD8-E78F2AE9137C}" srcOrd="1" destOrd="0" presId="urn:microsoft.com/office/officeart/2008/layout/HalfCircleOrganizationChart"/>
    <dgm:cxn modelId="{B98710E6-74F8-46E7-83BF-9730CFD96A59}" type="presParOf" srcId="{C797460E-1654-42BB-AFD8-E78F2AE9137C}" destId="{E00AC307-ADC1-405F-AC57-E33738D2B545}" srcOrd="0" destOrd="0" presId="urn:microsoft.com/office/officeart/2008/layout/HalfCircleOrganizationChart"/>
    <dgm:cxn modelId="{E2713D48-29C2-4F55-A959-58ABA090C284}" type="presParOf" srcId="{E00AC307-ADC1-405F-AC57-E33738D2B545}" destId="{8769FC1D-D5C6-4EC7-8CCB-4CECFAD88B4F}" srcOrd="0" destOrd="0" presId="urn:microsoft.com/office/officeart/2008/layout/HalfCircleOrganizationChart"/>
    <dgm:cxn modelId="{0609358E-EB6B-45A4-8866-E909635C7C45}" type="presParOf" srcId="{E00AC307-ADC1-405F-AC57-E33738D2B545}" destId="{9782E4FC-9B8A-4B3F-A844-9B30FCC9BE6E}" srcOrd="1" destOrd="0" presId="urn:microsoft.com/office/officeart/2008/layout/HalfCircleOrganizationChart"/>
    <dgm:cxn modelId="{83F26E5B-B971-48F8-839B-59401D15924B}" type="presParOf" srcId="{E00AC307-ADC1-405F-AC57-E33738D2B545}" destId="{10C4A3B3-819E-44FF-90B2-4250BF7EE5DE}" srcOrd="2" destOrd="0" presId="urn:microsoft.com/office/officeart/2008/layout/HalfCircleOrganizationChart"/>
    <dgm:cxn modelId="{9022ACAA-159F-436E-97C5-28D5FFDADEBE}" type="presParOf" srcId="{E00AC307-ADC1-405F-AC57-E33738D2B545}" destId="{4C5EF8C8-F37D-47DD-97BF-BDD83DCA3A83}" srcOrd="3" destOrd="0" presId="urn:microsoft.com/office/officeart/2008/layout/HalfCircleOrganizationChart"/>
    <dgm:cxn modelId="{7A15B580-1037-47E4-B215-CE185BF9A108}" type="presParOf" srcId="{C797460E-1654-42BB-AFD8-E78F2AE9137C}" destId="{4AE339A0-EEE3-439E-B0E6-5194AF61653A}" srcOrd="1" destOrd="0" presId="urn:microsoft.com/office/officeart/2008/layout/HalfCircleOrganizationChart"/>
    <dgm:cxn modelId="{39703D4A-C3FE-4221-A9E2-259B0E806DC7}" type="presParOf" srcId="{C797460E-1654-42BB-AFD8-E78F2AE9137C}" destId="{2787D1D3-75A6-4EB7-B8B2-5D6FA18B49B5}" srcOrd="2" destOrd="0" presId="urn:microsoft.com/office/officeart/2008/layout/HalfCircleOrganizationChart"/>
    <dgm:cxn modelId="{B3E28F1A-E381-410F-B4F3-807F64AA3B91}" type="presParOf" srcId="{725111B4-F565-4AFF-9EB7-067C64FDED06}" destId="{E251DBCC-144A-46B5-9B0B-D801A88C7D7D}" srcOrd="2" destOrd="0" presId="urn:microsoft.com/office/officeart/2008/layout/HalfCircleOrganizationChart"/>
    <dgm:cxn modelId="{888104EE-EDED-4E05-AECC-A66A892FEB65}" type="presParOf" srcId="{725111B4-F565-4AFF-9EB7-067C64FDED06}" destId="{2365C2E9-7A55-4A7D-AF81-E42ADCF73CD0}" srcOrd="3" destOrd="0" presId="urn:microsoft.com/office/officeart/2008/layout/HalfCircleOrganizationChart"/>
    <dgm:cxn modelId="{C8C9592B-CAAD-4FE4-9206-B5F0DD98F3CB}" type="presParOf" srcId="{2365C2E9-7A55-4A7D-AF81-E42ADCF73CD0}" destId="{07117CEC-3C93-4C2C-9B53-42F40D0639E9}" srcOrd="0" destOrd="0" presId="urn:microsoft.com/office/officeart/2008/layout/HalfCircleOrganizationChart"/>
    <dgm:cxn modelId="{45F6579B-0D9D-4DD5-BFEE-70FF2BDB48A7}" type="presParOf" srcId="{07117CEC-3C93-4C2C-9B53-42F40D0639E9}" destId="{0DCCFDB7-9A91-4DE4-9D7C-DB14C0D3EDE4}" srcOrd="0" destOrd="0" presId="urn:microsoft.com/office/officeart/2008/layout/HalfCircleOrganizationChart"/>
    <dgm:cxn modelId="{7043133B-2DCA-40D7-B02B-4F822E5EDC69}" type="presParOf" srcId="{07117CEC-3C93-4C2C-9B53-42F40D0639E9}" destId="{C6149382-A80D-40C0-A9FD-61B34D475530}" srcOrd="1" destOrd="0" presId="urn:microsoft.com/office/officeart/2008/layout/HalfCircleOrganizationChart"/>
    <dgm:cxn modelId="{FA3A9440-6107-4A35-8F6E-4D5E22BB5E4E}" type="presParOf" srcId="{07117CEC-3C93-4C2C-9B53-42F40D0639E9}" destId="{088A2BF0-8CC3-4646-A327-F5BB7CC8E01A}" srcOrd="2" destOrd="0" presId="urn:microsoft.com/office/officeart/2008/layout/HalfCircleOrganizationChart"/>
    <dgm:cxn modelId="{F83BC979-0421-4B9E-A53F-8EB0D7501F88}" type="presParOf" srcId="{07117CEC-3C93-4C2C-9B53-42F40D0639E9}" destId="{BE01CFAA-EB54-4B8B-89E9-07B760B3A9F4}" srcOrd="3" destOrd="0" presId="urn:microsoft.com/office/officeart/2008/layout/HalfCircleOrganizationChart"/>
    <dgm:cxn modelId="{7D12A184-DC87-4902-A663-9D95F219E2BA}" type="presParOf" srcId="{2365C2E9-7A55-4A7D-AF81-E42ADCF73CD0}" destId="{CC9C215D-BD96-441E-84E5-45EAFB45F810}" srcOrd="1" destOrd="0" presId="urn:microsoft.com/office/officeart/2008/layout/HalfCircleOrganizationChart"/>
    <dgm:cxn modelId="{8A932DED-902D-4E46-AA59-7BB1EF0D147D}" type="presParOf" srcId="{2365C2E9-7A55-4A7D-AF81-E42ADCF73CD0}" destId="{9CBB644A-F0C4-4A81-B735-3EBC85AF5676}" srcOrd="2" destOrd="0" presId="urn:microsoft.com/office/officeart/2008/layout/HalfCircleOrganizationChart"/>
    <dgm:cxn modelId="{FFE4A3F4-DBF5-4881-A634-10BB2BB2D865}" type="presParOf" srcId="{725111B4-F565-4AFF-9EB7-067C64FDED06}" destId="{55A9E003-71F4-45E2-AAFB-8985F8192965}" srcOrd="4" destOrd="0" presId="urn:microsoft.com/office/officeart/2008/layout/HalfCircleOrganizationChart"/>
    <dgm:cxn modelId="{CECC27D1-A550-4FF9-B39B-27E800872B07}" type="presParOf" srcId="{725111B4-F565-4AFF-9EB7-067C64FDED06}" destId="{B253545D-1071-4EFA-96ED-42A28486E071}" srcOrd="5" destOrd="0" presId="urn:microsoft.com/office/officeart/2008/layout/HalfCircleOrganizationChart"/>
    <dgm:cxn modelId="{B26F309B-8933-452D-91A3-12A08EFE28AC}" type="presParOf" srcId="{B253545D-1071-4EFA-96ED-42A28486E071}" destId="{11C6CC54-2B66-4392-9A96-C289CEEBE2FF}" srcOrd="0" destOrd="0" presId="urn:microsoft.com/office/officeart/2008/layout/HalfCircleOrganizationChart"/>
    <dgm:cxn modelId="{EA4E1962-803D-4FE8-819D-118BD32C5727}" type="presParOf" srcId="{11C6CC54-2B66-4392-9A96-C289CEEBE2FF}" destId="{2D32232F-225A-4975-8D7C-18A45BD70C49}" srcOrd="0" destOrd="0" presId="urn:microsoft.com/office/officeart/2008/layout/HalfCircleOrganizationChart"/>
    <dgm:cxn modelId="{98C098DC-8C5A-4916-96B6-BADD698E6B78}" type="presParOf" srcId="{11C6CC54-2B66-4392-9A96-C289CEEBE2FF}" destId="{AD967DAA-CBB9-45EE-B498-DE527068ADAF}" srcOrd="1" destOrd="0" presId="urn:microsoft.com/office/officeart/2008/layout/HalfCircleOrganizationChart"/>
    <dgm:cxn modelId="{2B216B68-41A0-49B5-B04D-A2BEC56CD815}" type="presParOf" srcId="{11C6CC54-2B66-4392-9A96-C289CEEBE2FF}" destId="{BD0A322F-35BE-433C-AEFA-9419AFB310DC}" srcOrd="2" destOrd="0" presId="urn:microsoft.com/office/officeart/2008/layout/HalfCircleOrganizationChart"/>
    <dgm:cxn modelId="{503A2CA9-24AC-4FB5-95EC-A12907B1A914}" type="presParOf" srcId="{11C6CC54-2B66-4392-9A96-C289CEEBE2FF}" destId="{66DC540E-BC6D-4377-9B5E-EB93B1BA557A}" srcOrd="3" destOrd="0" presId="urn:microsoft.com/office/officeart/2008/layout/HalfCircleOrganizationChart"/>
    <dgm:cxn modelId="{38E41000-2A0E-495A-8837-527236F9684B}" type="presParOf" srcId="{B253545D-1071-4EFA-96ED-42A28486E071}" destId="{699500A4-EFAF-4EF1-9BC3-518211775F7E}" srcOrd="1" destOrd="0" presId="urn:microsoft.com/office/officeart/2008/layout/HalfCircleOrganizationChart"/>
    <dgm:cxn modelId="{2E16329C-7F37-4A73-8BEF-19C2395F2699}" type="presParOf" srcId="{B253545D-1071-4EFA-96ED-42A28486E071}" destId="{FA460514-C523-4092-AA04-3BCACA11E136}" srcOrd="2" destOrd="0" presId="urn:microsoft.com/office/officeart/2008/layout/HalfCircleOrganizationChart"/>
    <dgm:cxn modelId="{3F288DE7-CD73-40B9-8DB0-B97173E293A9}" type="presParOf" srcId="{725111B4-F565-4AFF-9EB7-067C64FDED06}" destId="{E381F056-D7A4-4BC5-8071-1E3E882E2128}" srcOrd="6" destOrd="0" presId="urn:microsoft.com/office/officeart/2008/layout/HalfCircleOrganizationChart"/>
    <dgm:cxn modelId="{390E12D2-4566-4E35-AC5C-35C5CD327919}" type="presParOf" srcId="{725111B4-F565-4AFF-9EB7-067C64FDED06}" destId="{6B754EF9-40E0-4330-AAF5-6959EEEA30BA}" srcOrd="7" destOrd="0" presId="urn:microsoft.com/office/officeart/2008/layout/HalfCircleOrganizationChart"/>
    <dgm:cxn modelId="{640156DC-6517-4E35-A8C8-B48FD38A3DF1}" type="presParOf" srcId="{6B754EF9-40E0-4330-AAF5-6959EEEA30BA}" destId="{C8A13AB6-7CE5-411C-AB1E-78E74398E4B0}" srcOrd="0" destOrd="0" presId="urn:microsoft.com/office/officeart/2008/layout/HalfCircleOrganizationChart"/>
    <dgm:cxn modelId="{9E25CB87-C5ED-4994-9A90-42E1A4086468}" type="presParOf" srcId="{C8A13AB6-7CE5-411C-AB1E-78E74398E4B0}" destId="{555D2441-6B2B-4167-8B6C-9EF9603148B3}" srcOrd="0" destOrd="0" presId="urn:microsoft.com/office/officeart/2008/layout/HalfCircleOrganizationChart"/>
    <dgm:cxn modelId="{A82093D5-FA7C-4153-98E5-E10E7D0D876C}" type="presParOf" srcId="{C8A13AB6-7CE5-411C-AB1E-78E74398E4B0}" destId="{290BD09E-4254-49D7-89C4-6928679AEB42}" srcOrd="1" destOrd="0" presId="urn:microsoft.com/office/officeart/2008/layout/HalfCircleOrganizationChart"/>
    <dgm:cxn modelId="{167F8BEE-7A9D-495C-ABBC-9B82227B64AD}" type="presParOf" srcId="{C8A13AB6-7CE5-411C-AB1E-78E74398E4B0}" destId="{6F7EC2DE-20C9-4F16-AEB3-CF9C6416EA54}" srcOrd="2" destOrd="0" presId="urn:microsoft.com/office/officeart/2008/layout/HalfCircleOrganizationChart"/>
    <dgm:cxn modelId="{05B83CBA-8CBC-480A-B504-9735141B190F}" type="presParOf" srcId="{C8A13AB6-7CE5-411C-AB1E-78E74398E4B0}" destId="{749E68CC-EDD4-46A0-83B6-44533AA2DA8C}" srcOrd="3" destOrd="0" presId="urn:microsoft.com/office/officeart/2008/layout/HalfCircleOrganizationChart"/>
    <dgm:cxn modelId="{1263DB33-3565-43F7-93EA-752238E9E100}" type="presParOf" srcId="{6B754EF9-40E0-4330-AAF5-6959EEEA30BA}" destId="{32ED4AC9-31F1-448E-AD6E-401590402892}" srcOrd="1" destOrd="0" presId="urn:microsoft.com/office/officeart/2008/layout/HalfCircleOrganizationChart"/>
    <dgm:cxn modelId="{E64A27EE-7AA1-42FD-A3BF-108BC01E7A58}" type="presParOf" srcId="{6B754EF9-40E0-4330-AAF5-6959EEEA30BA}" destId="{3EEA1ED8-2AD8-4310-933F-B76D330D9D2C}" srcOrd="2" destOrd="0" presId="urn:microsoft.com/office/officeart/2008/layout/HalfCircleOrganizationChart"/>
    <dgm:cxn modelId="{1C081B60-D093-4484-A9B5-4A2B9380215D}" type="presParOf" srcId="{3B1CBCE5-FE7B-463C-8479-CBEA08C79CED}" destId="{CA2E46AC-16D6-4656-BBEF-A9A1470B7BB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7A803C-C864-409D-9970-7DFCF6961953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67F32C-AA44-40C9-835E-3F8E615CA4EA}">
      <dgm:prSet phldrT="[Текст]"/>
      <dgm:spPr/>
      <dgm:t>
        <a:bodyPr/>
        <a:lstStyle/>
        <a:p>
          <a:r>
            <a:rPr lang="en-US" dirty="0" smtClean="0"/>
            <a:t>PubMed</a:t>
          </a:r>
          <a:endParaRPr lang="ru-RU" dirty="0"/>
        </a:p>
      </dgm:t>
    </dgm:pt>
    <dgm:pt modelId="{FC5C8A2C-93DB-4B7C-8EAE-C09DE7C54EEF}" type="parTrans" cxnId="{6BF6A5AA-7A5A-4171-A6CF-5FDA72F95AEB}">
      <dgm:prSet/>
      <dgm:spPr/>
      <dgm:t>
        <a:bodyPr/>
        <a:lstStyle/>
        <a:p>
          <a:endParaRPr lang="ru-RU"/>
        </a:p>
      </dgm:t>
    </dgm:pt>
    <dgm:pt modelId="{A717067B-15F0-4821-87B6-3A0827643E46}" type="sibTrans" cxnId="{6BF6A5AA-7A5A-4171-A6CF-5FDA72F95AEB}">
      <dgm:prSet/>
      <dgm:spPr/>
      <dgm:t>
        <a:bodyPr/>
        <a:lstStyle/>
        <a:p>
          <a:endParaRPr lang="ru-RU"/>
        </a:p>
      </dgm:t>
    </dgm:pt>
    <dgm:pt modelId="{748F8DEE-D48D-4C61-8AD1-E21E4C06A44E}">
      <dgm:prSet phldrT="[Текст]"/>
      <dgm:spPr/>
      <dgm:t>
        <a:bodyPr/>
        <a:lstStyle/>
        <a:p>
          <a:r>
            <a:rPr lang="ru-RU" dirty="0" smtClean="0"/>
            <a:t>НАУКОМЕТРИЯ</a:t>
          </a:r>
          <a:endParaRPr lang="ru-RU" dirty="0"/>
        </a:p>
      </dgm:t>
    </dgm:pt>
    <dgm:pt modelId="{30C7D085-F367-4B1F-A623-598FEFB46743}" type="parTrans" cxnId="{A7712888-74B3-4769-B55F-DBD92ADBF9D9}">
      <dgm:prSet/>
      <dgm:spPr/>
      <dgm:t>
        <a:bodyPr/>
        <a:lstStyle/>
        <a:p>
          <a:endParaRPr lang="ru-RU"/>
        </a:p>
      </dgm:t>
    </dgm:pt>
    <dgm:pt modelId="{6916293A-3523-409A-A134-8B124A0A48C8}" type="sibTrans" cxnId="{A7712888-74B3-4769-B55F-DBD92ADBF9D9}">
      <dgm:prSet/>
      <dgm:spPr/>
      <dgm:t>
        <a:bodyPr/>
        <a:lstStyle/>
        <a:p>
          <a:endParaRPr lang="ru-RU"/>
        </a:p>
      </dgm:t>
    </dgm:pt>
    <dgm:pt modelId="{006E0D40-4440-4860-B7FA-97C415DF4288}">
      <dgm:prSet phldrT="[Текст]"/>
      <dgm:spPr/>
      <dgm:t>
        <a:bodyPr/>
        <a:lstStyle/>
        <a:p>
          <a:r>
            <a:rPr lang="ru-RU" dirty="0" smtClean="0"/>
            <a:t>ДАТА: </a:t>
          </a:r>
          <a:r>
            <a:rPr lang="en-US" dirty="0" smtClean="0"/>
            <a:t>[CRDT] (Create Date)</a:t>
          </a:r>
          <a:endParaRPr lang="ru-RU" dirty="0"/>
        </a:p>
      </dgm:t>
    </dgm:pt>
    <dgm:pt modelId="{FDD0D8CB-2424-4D68-84AB-2FBE1802B12F}" type="sibTrans" cxnId="{9B92470A-A84F-4AB1-8B88-49324F8B85F4}">
      <dgm:prSet/>
      <dgm:spPr/>
      <dgm:t>
        <a:bodyPr/>
        <a:lstStyle/>
        <a:p>
          <a:endParaRPr lang="ru-RU"/>
        </a:p>
      </dgm:t>
    </dgm:pt>
    <dgm:pt modelId="{F8629F3A-F760-4001-865E-FB0926B74862}" type="parTrans" cxnId="{9B92470A-A84F-4AB1-8B88-49324F8B85F4}">
      <dgm:prSet/>
      <dgm:spPr/>
      <dgm:t>
        <a:bodyPr/>
        <a:lstStyle/>
        <a:p>
          <a:endParaRPr lang="ru-RU"/>
        </a:p>
      </dgm:t>
    </dgm:pt>
    <dgm:pt modelId="{A36ED222-84CD-4287-9311-E73B1B5F629C}">
      <dgm:prSet phldrT="[Текст]"/>
      <dgm:spPr/>
      <dgm:t>
        <a:bodyPr/>
        <a:lstStyle/>
        <a:p>
          <a:r>
            <a:rPr lang="ru-RU" dirty="0" smtClean="0"/>
            <a:t>СТРАНА</a:t>
          </a:r>
          <a:endParaRPr lang="ru-RU" dirty="0"/>
        </a:p>
      </dgm:t>
    </dgm:pt>
    <dgm:pt modelId="{274EEF53-D6ED-46DD-A649-669D1C55F78F}" type="sibTrans" cxnId="{D92B389B-61BE-41FC-9C12-0AA48A1E48C9}">
      <dgm:prSet/>
      <dgm:spPr/>
      <dgm:t>
        <a:bodyPr/>
        <a:lstStyle/>
        <a:p>
          <a:endParaRPr lang="ru-RU"/>
        </a:p>
      </dgm:t>
    </dgm:pt>
    <dgm:pt modelId="{A60D9B7C-CD25-4D20-BFE7-5E7C1F773447}" type="parTrans" cxnId="{D92B389B-61BE-41FC-9C12-0AA48A1E48C9}">
      <dgm:prSet/>
      <dgm:spPr/>
      <dgm:t>
        <a:bodyPr/>
        <a:lstStyle/>
        <a:p>
          <a:endParaRPr lang="ru-RU"/>
        </a:p>
      </dgm:t>
    </dgm:pt>
    <dgm:pt modelId="{D0051CD1-56F6-4B2A-ADB5-345F5700FBD9}" type="pres">
      <dgm:prSet presAssocID="{217A803C-C864-409D-9970-7DFCF69619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2F7B27-71CC-4A72-A30C-DC95CDC69065}" type="pres">
      <dgm:prSet presAssocID="{1F67F32C-AA44-40C9-835E-3F8E615CA4EA}" presName="hierRoot1" presStyleCnt="0"/>
      <dgm:spPr/>
    </dgm:pt>
    <dgm:pt modelId="{B8EB43D5-8010-4B82-A1AB-050BD259E2E7}" type="pres">
      <dgm:prSet presAssocID="{1F67F32C-AA44-40C9-835E-3F8E615CA4EA}" presName="composite" presStyleCnt="0"/>
      <dgm:spPr/>
    </dgm:pt>
    <dgm:pt modelId="{122908A5-CCFF-471A-95B1-4B1CFD56E589}" type="pres">
      <dgm:prSet presAssocID="{1F67F32C-AA44-40C9-835E-3F8E615CA4EA}" presName="image" presStyleLbl="node0" presStyleIdx="0" presStyleCnt="1" custLinFactNeighborY="-437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E202CB-F635-4FAD-91B9-C5C87C4595A2}" type="pres">
      <dgm:prSet presAssocID="{1F67F32C-AA44-40C9-835E-3F8E615CA4EA}" presName="text" presStyleLbl="revTx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8FE00-8A11-4A8E-94F2-6A0F12DD51F4}" type="pres">
      <dgm:prSet presAssocID="{1F67F32C-AA44-40C9-835E-3F8E615CA4EA}" presName="hierChild2" presStyleCnt="0"/>
      <dgm:spPr/>
    </dgm:pt>
    <dgm:pt modelId="{260346D8-0E66-4EA3-9296-F0AF5C00417E}" type="pres">
      <dgm:prSet presAssocID="{F8629F3A-F760-4001-865E-FB0926B7486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E9540691-46C3-4947-BA60-F5AA4217970E}" type="pres">
      <dgm:prSet presAssocID="{006E0D40-4440-4860-B7FA-97C415DF4288}" presName="hierRoot2" presStyleCnt="0"/>
      <dgm:spPr/>
    </dgm:pt>
    <dgm:pt modelId="{4F8FDA11-C748-4321-9870-E5B7146DAA44}" type="pres">
      <dgm:prSet presAssocID="{006E0D40-4440-4860-B7FA-97C415DF4288}" presName="composite2" presStyleCnt="0"/>
      <dgm:spPr/>
    </dgm:pt>
    <dgm:pt modelId="{36920A2D-C3BE-4C80-8DC2-DBA46F18E17D}" type="pres">
      <dgm:prSet presAssocID="{006E0D40-4440-4860-B7FA-97C415DF4288}" presName="image2" presStyleLbl="node2" presStyleIdx="0" presStyleCnt="3" custLinFactNeighborY="341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06C506-3CF4-4FC5-B2AB-FA6F7358DE17}" type="pres">
      <dgm:prSet presAssocID="{006E0D40-4440-4860-B7FA-97C415DF4288}" presName="text2" presStyleLbl="revTx" presStyleIdx="1" presStyleCnt="4" custLinFactNeighborY="3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F764E-1779-4661-944D-EF21595F7B86}" type="pres">
      <dgm:prSet presAssocID="{006E0D40-4440-4860-B7FA-97C415DF4288}" presName="hierChild3" presStyleCnt="0"/>
      <dgm:spPr/>
    </dgm:pt>
    <dgm:pt modelId="{9D6D96CA-7CB8-4F4F-B37E-BBC763B037E4}" type="pres">
      <dgm:prSet presAssocID="{A60D9B7C-CD25-4D20-BFE7-5E7C1F77344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4F276280-239F-40E0-AA86-115085694C2D}" type="pres">
      <dgm:prSet presAssocID="{A36ED222-84CD-4287-9311-E73B1B5F629C}" presName="hierRoot2" presStyleCnt="0"/>
      <dgm:spPr/>
    </dgm:pt>
    <dgm:pt modelId="{EFBD401E-4A1C-465A-AFE8-198C23E8E3CF}" type="pres">
      <dgm:prSet presAssocID="{A36ED222-84CD-4287-9311-E73B1B5F629C}" presName="composite2" presStyleCnt="0"/>
      <dgm:spPr/>
    </dgm:pt>
    <dgm:pt modelId="{B7D81900-6F13-4C5B-BC15-D29763AF5F72}" type="pres">
      <dgm:prSet presAssocID="{A36ED222-84CD-4287-9311-E73B1B5F629C}" presName="image2" presStyleLbl="node2" presStyleIdx="1" presStyleCnt="3" custLinFactNeighborX="-160" custLinFactNeighborY="388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64B211E1-C689-4E08-AEE5-7D70FF1C695B}" type="pres">
      <dgm:prSet presAssocID="{A36ED222-84CD-4287-9311-E73B1B5F629C}" presName="text2" presStyleLbl="revTx" presStyleIdx="2" presStyleCnt="4" custLinFactNeighborY="43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7D5524-4086-40BC-9533-B3D85832A0E1}" type="pres">
      <dgm:prSet presAssocID="{A36ED222-84CD-4287-9311-E73B1B5F629C}" presName="hierChild3" presStyleCnt="0"/>
      <dgm:spPr/>
    </dgm:pt>
    <dgm:pt modelId="{79E1B95B-E2B3-4A10-89A3-A4FC3C90A471}" type="pres">
      <dgm:prSet presAssocID="{30C7D085-F367-4B1F-A623-598FEFB4674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49BF7BD-7A30-4A18-A840-52A843C66F30}" type="pres">
      <dgm:prSet presAssocID="{748F8DEE-D48D-4C61-8AD1-E21E4C06A44E}" presName="hierRoot2" presStyleCnt="0"/>
      <dgm:spPr/>
    </dgm:pt>
    <dgm:pt modelId="{87622AE7-4A96-4F3D-98B0-B5E9495E0306}" type="pres">
      <dgm:prSet presAssocID="{748F8DEE-D48D-4C61-8AD1-E21E4C06A44E}" presName="composite2" presStyleCnt="0"/>
      <dgm:spPr/>
    </dgm:pt>
    <dgm:pt modelId="{CF3AB546-C3A4-41C0-B8C5-84C65B76A1B9}" type="pres">
      <dgm:prSet presAssocID="{748F8DEE-D48D-4C61-8AD1-E21E4C06A44E}" presName="image2" presStyleLbl="node2" presStyleIdx="2" presStyleCnt="3" custLinFactNeighborY="3417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EEC05E34-0063-492E-A7EE-0AAFD6ACBDD9}" type="pres">
      <dgm:prSet presAssocID="{748F8DEE-D48D-4C61-8AD1-E21E4C06A44E}" presName="text2" presStyleLbl="revTx" presStyleIdx="3" presStyleCnt="4" custLinFactY="66" custLinFactNeighborX="-7502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210666-3849-4B72-AF05-8CD02C6DE6D6}" type="pres">
      <dgm:prSet presAssocID="{748F8DEE-D48D-4C61-8AD1-E21E4C06A44E}" presName="hierChild3" presStyleCnt="0"/>
      <dgm:spPr/>
    </dgm:pt>
  </dgm:ptLst>
  <dgm:cxnLst>
    <dgm:cxn modelId="{04944AC0-4129-450C-AFD8-D9B2BB2E8B87}" type="presOf" srcId="{A60D9B7C-CD25-4D20-BFE7-5E7C1F773447}" destId="{9D6D96CA-7CB8-4F4F-B37E-BBC763B037E4}" srcOrd="0" destOrd="0" presId="urn:microsoft.com/office/officeart/2009/layout/CirclePictureHierarchy"/>
    <dgm:cxn modelId="{EE5F6B19-272D-47A6-8A9A-FAF4910FD9DA}" type="presOf" srcId="{006E0D40-4440-4860-B7FA-97C415DF4288}" destId="{BA06C506-3CF4-4FC5-B2AB-FA6F7358DE17}" srcOrd="0" destOrd="0" presId="urn:microsoft.com/office/officeart/2009/layout/CirclePictureHierarchy"/>
    <dgm:cxn modelId="{6BF6A5AA-7A5A-4171-A6CF-5FDA72F95AEB}" srcId="{217A803C-C864-409D-9970-7DFCF6961953}" destId="{1F67F32C-AA44-40C9-835E-3F8E615CA4EA}" srcOrd="0" destOrd="0" parTransId="{FC5C8A2C-93DB-4B7C-8EAE-C09DE7C54EEF}" sibTransId="{A717067B-15F0-4821-87B6-3A0827643E46}"/>
    <dgm:cxn modelId="{DA4CCE14-0F56-49DC-95A3-03E1B9324D1A}" type="presOf" srcId="{F8629F3A-F760-4001-865E-FB0926B74862}" destId="{260346D8-0E66-4EA3-9296-F0AF5C00417E}" srcOrd="0" destOrd="0" presId="urn:microsoft.com/office/officeart/2009/layout/CirclePictureHierarchy"/>
    <dgm:cxn modelId="{CED265AA-3C34-40FA-B401-22A7F4858552}" type="presOf" srcId="{30C7D085-F367-4B1F-A623-598FEFB46743}" destId="{79E1B95B-E2B3-4A10-89A3-A4FC3C90A471}" srcOrd="0" destOrd="0" presId="urn:microsoft.com/office/officeart/2009/layout/CirclePictureHierarchy"/>
    <dgm:cxn modelId="{B1B4BF18-0821-43C6-A112-266D9F58D856}" type="presOf" srcId="{217A803C-C864-409D-9970-7DFCF6961953}" destId="{D0051CD1-56F6-4B2A-ADB5-345F5700FBD9}" srcOrd="0" destOrd="0" presId="urn:microsoft.com/office/officeart/2009/layout/CirclePictureHierarchy"/>
    <dgm:cxn modelId="{D0365B6D-3BF5-4201-AFCE-D2CAA16E6944}" type="presOf" srcId="{A36ED222-84CD-4287-9311-E73B1B5F629C}" destId="{64B211E1-C689-4E08-AEE5-7D70FF1C695B}" srcOrd="0" destOrd="0" presId="urn:microsoft.com/office/officeart/2009/layout/CirclePictureHierarchy"/>
    <dgm:cxn modelId="{D92B389B-61BE-41FC-9C12-0AA48A1E48C9}" srcId="{1F67F32C-AA44-40C9-835E-3F8E615CA4EA}" destId="{A36ED222-84CD-4287-9311-E73B1B5F629C}" srcOrd="1" destOrd="0" parTransId="{A60D9B7C-CD25-4D20-BFE7-5E7C1F773447}" sibTransId="{274EEF53-D6ED-46DD-A649-669D1C55F78F}"/>
    <dgm:cxn modelId="{D98966D8-8D36-434C-81B0-E36EBC08F0A2}" type="presOf" srcId="{1F67F32C-AA44-40C9-835E-3F8E615CA4EA}" destId="{11E202CB-F635-4FAD-91B9-C5C87C4595A2}" srcOrd="0" destOrd="0" presId="urn:microsoft.com/office/officeart/2009/layout/CirclePictureHierarchy"/>
    <dgm:cxn modelId="{9B92470A-A84F-4AB1-8B88-49324F8B85F4}" srcId="{1F67F32C-AA44-40C9-835E-3F8E615CA4EA}" destId="{006E0D40-4440-4860-B7FA-97C415DF4288}" srcOrd="0" destOrd="0" parTransId="{F8629F3A-F760-4001-865E-FB0926B74862}" sibTransId="{FDD0D8CB-2424-4D68-84AB-2FBE1802B12F}"/>
    <dgm:cxn modelId="{A7712888-74B3-4769-B55F-DBD92ADBF9D9}" srcId="{1F67F32C-AA44-40C9-835E-3F8E615CA4EA}" destId="{748F8DEE-D48D-4C61-8AD1-E21E4C06A44E}" srcOrd="2" destOrd="0" parTransId="{30C7D085-F367-4B1F-A623-598FEFB46743}" sibTransId="{6916293A-3523-409A-A134-8B124A0A48C8}"/>
    <dgm:cxn modelId="{3A2AA1E3-28F9-4F54-BECC-A4AF4177E9FE}" type="presOf" srcId="{748F8DEE-D48D-4C61-8AD1-E21E4C06A44E}" destId="{EEC05E34-0063-492E-A7EE-0AAFD6ACBDD9}" srcOrd="0" destOrd="0" presId="urn:microsoft.com/office/officeart/2009/layout/CirclePictureHierarchy"/>
    <dgm:cxn modelId="{BB978515-3594-4D1C-8483-CE7E89C12C86}" type="presParOf" srcId="{D0051CD1-56F6-4B2A-ADB5-345F5700FBD9}" destId="{232F7B27-71CC-4A72-A30C-DC95CDC69065}" srcOrd="0" destOrd="0" presId="urn:microsoft.com/office/officeart/2009/layout/CirclePictureHierarchy"/>
    <dgm:cxn modelId="{E9750ADB-D536-423C-B237-E3C6333BA59F}" type="presParOf" srcId="{232F7B27-71CC-4A72-A30C-DC95CDC69065}" destId="{B8EB43D5-8010-4B82-A1AB-050BD259E2E7}" srcOrd="0" destOrd="0" presId="urn:microsoft.com/office/officeart/2009/layout/CirclePictureHierarchy"/>
    <dgm:cxn modelId="{1C0CC93E-1323-44A9-BB7A-668F70B7251D}" type="presParOf" srcId="{B8EB43D5-8010-4B82-A1AB-050BD259E2E7}" destId="{122908A5-CCFF-471A-95B1-4B1CFD56E589}" srcOrd="0" destOrd="0" presId="urn:microsoft.com/office/officeart/2009/layout/CirclePictureHierarchy"/>
    <dgm:cxn modelId="{AFF1C270-7D7E-4C50-ABE1-0FD36CDBB152}" type="presParOf" srcId="{B8EB43D5-8010-4B82-A1AB-050BD259E2E7}" destId="{11E202CB-F635-4FAD-91B9-C5C87C4595A2}" srcOrd="1" destOrd="0" presId="urn:microsoft.com/office/officeart/2009/layout/CirclePictureHierarchy"/>
    <dgm:cxn modelId="{7428FCE1-FBD9-487A-88AE-A59DB25C9A62}" type="presParOf" srcId="{232F7B27-71CC-4A72-A30C-DC95CDC69065}" destId="{16D8FE00-8A11-4A8E-94F2-6A0F12DD51F4}" srcOrd="1" destOrd="0" presId="urn:microsoft.com/office/officeart/2009/layout/CirclePictureHierarchy"/>
    <dgm:cxn modelId="{505181EB-83EA-4AD5-B3A5-4AE7ED6DF7E9}" type="presParOf" srcId="{16D8FE00-8A11-4A8E-94F2-6A0F12DD51F4}" destId="{260346D8-0E66-4EA3-9296-F0AF5C00417E}" srcOrd="0" destOrd="0" presId="urn:microsoft.com/office/officeart/2009/layout/CirclePictureHierarchy"/>
    <dgm:cxn modelId="{6DA4FBC6-F8EC-4109-B693-6D5E8709D0F9}" type="presParOf" srcId="{16D8FE00-8A11-4A8E-94F2-6A0F12DD51F4}" destId="{E9540691-46C3-4947-BA60-F5AA4217970E}" srcOrd="1" destOrd="0" presId="urn:microsoft.com/office/officeart/2009/layout/CirclePictureHierarchy"/>
    <dgm:cxn modelId="{7A840754-101E-49E1-99E8-799D8674F86F}" type="presParOf" srcId="{E9540691-46C3-4947-BA60-F5AA4217970E}" destId="{4F8FDA11-C748-4321-9870-E5B7146DAA44}" srcOrd="0" destOrd="0" presId="urn:microsoft.com/office/officeart/2009/layout/CirclePictureHierarchy"/>
    <dgm:cxn modelId="{857F430E-F40C-42FC-9A4F-2B3C5DDC7965}" type="presParOf" srcId="{4F8FDA11-C748-4321-9870-E5B7146DAA44}" destId="{36920A2D-C3BE-4C80-8DC2-DBA46F18E17D}" srcOrd="0" destOrd="0" presId="urn:microsoft.com/office/officeart/2009/layout/CirclePictureHierarchy"/>
    <dgm:cxn modelId="{339ECEB0-A1A9-4B3E-B537-4DA7EAEAB01E}" type="presParOf" srcId="{4F8FDA11-C748-4321-9870-E5B7146DAA44}" destId="{BA06C506-3CF4-4FC5-B2AB-FA6F7358DE17}" srcOrd="1" destOrd="0" presId="urn:microsoft.com/office/officeart/2009/layout/CirclePictureHierarchy"/>
    <dgm:cxn modelId="{4A4CD6AE-CEE9-4F12-8020-87D3643A8032}" type="presParOf" srcId="{E9540691-46C3-4947-BA60-F5AA4217970E}" destId="{6C0F764E-1779-4661-944D-EF21595F7B86}" srcOrd="1" destOrd="0" presId="urn:microsoft.com/office/officeart/2009/layout/CirclePictureHierarchy"/>
    <dgm:cxn modelId="{BBEA4057-2EB0-4641-B07C-DACBD9D6E49E}" type="presParOf" srcId="{16D8FE00-8A11-4A8E-94F2-6A0F12DD51F4}" destId="{9D6D96CA-7CB8-4F4F-B37E-BBC763B037E4}" srcOrd="2" destOrd="0" presId="urn:microsoft.com/office/officeart/2009/layout/CirclePictureHierarchy"/>
    <dgm:cxn modelId="{0AE80EB1-4599-460D-A389-FB0D6ED67FB2}" type="presParOf" srcId="{16D8FE00-8A11-4A8E-94F2-6A0F12DD51F4}" destId="{4F276280-239F-40E0-AA86-115085694C2D}" srcOrd="3" destOrd="0" presId="urn:microsoft.com/office/officeart/2009/layout/CirclePictureHierarchy"/>
    <dgm:cxn modelId="{F7B55621-DFD5-4B12-BB64-D95CD16509F8}" type="presParOf" srcId="{4F276280-239F-40E0-AA86-115085694C2D}" destId="{EFBD401E-4A1C-465A-AFE8-198C23E8E3CF}" srcOrd="0" destOrd="0" presId="urn:microsoft.com/office/officeart/2009/layout/CirclePictureHierarchy"/>
    <dgm:cxn modelId="{FDACBBF4-F8A8-4121-8A8E-5DEAA8DEAF88}" type="presParOf" srcId="{EFBD401E-4A1C-465A-AFE8-198C23E8E3CF}" destId="{B7D81900-6F13-4C5B-BC15-D29763AF5F72}" srcOrd="0" destOrd="0" presId="urn:microsoft.com/office/officeart/2009/layout/CirclePictureHierarchy"/>
    <dgm:cxn modelId="{F9076649-B5C9-465D-98A0-5A6333A62CA1}" type="presParOf" srcId="{EFBD401E-4A1C-465A-AFE8-198C23E8E3CF}" destId="{64B211E1-C689-4E08-AEE5-7D70FF1C695B}" srcOrd="1" destOrd="0" presId="urn:microsoft.com/office/officeart/2009/layout/CirclePictureHierarchy"/>
    <dgm:cxn modelId="{76F1DE76-C674-474F-8DC5-72C82D7FC85A}" type="presParOf" srcId="{4F276280-239F-40E0-AA86-115085694C2D}" destId="{BC7D5524-4086-40BC-9533-B3D85832A0E1}" srcOrd="1" destOrd="0" presId="urn:microsoft.com/office/officeart/2009/layout/CirclePictureHierarchy"/>
    <dgm:cxn modelId="{73688B51-E609-45E7-9C0D-58160A33B273}" type="presParOf" srcId="{16D8FE00-8A11-4A8E-94F2-6A0F12DD51F4}" destId="{79E1B95B-E2B3-4A10-89A3-A4FC3C90A471}" srcOrd="4" destOrd="0" presId="urn:microsoft.com/office/officeart/2009/layout/CirclePictureHierarchy"/>
    <dgm:cxn modelId="{FBE97FC0-0A5A-4F0E-8DA9-5123F6FCCFA6}" type="presParOf" srcId="{16D8FE00-8A11-4A8E-94F2-6A0F12DD51F4}" destId="{B49BF7BD-7A30-4A18-A840-52A843C66F30}" srcOrd="5" destOrd="0" presId="urn:microsoft.com/office/officeart/2009/layout/CirclePictureHierarchy"/>
    <dgm:cxn modelId="{7763A48E-D4CD-4D34-8526-A3D7C2101694}" type="presParOf" srcId="{B49BF7BD-7A30-4A18-A840-52A843C66F30}" destId="{87622AE7-4A96-4F3D-98B0-B5E9495E0306}" srcOrd="0" destOrd="0" presId="urn:microsoft.com/office/officeart/2009/layout/CirclePictureHierarchy"/>
    <dgm:cxn modelId="{68D63AB3-BC68-43BE-B481-5BDE4E4007A7}" type="presParOf" srcId="{87622AE7-4A96-4F3D-98B0-B5E9495E0306}" destId="{CF3AB546-C3A4-41C0-B8C5-84C65B76A1B9}" srcOrd="0" destOrd="0" presId="urn:microsoft.com/office/officeart/2009/layout/CirclePictureHierarchy"/>
    <dgm:cxn modelId="{AC2A3CCB-8EEA-4ADE-8F72-737BBA41D6D3}" type="presParOf" srcId="{87622AE7-4A96-4F3D-98B0-B5E9495E0306}" destId="{EEC05E34-0063-492E-A7EE-0AAFD6ACBDD9}" srcOrd="1" destOrd="0" presId="urn:microsoft.com/office/officeart/2009/layout/CirclePictureHierarchy"/>
    <dgm:cxn modelId="{F3C81BF8-5BCD-4062-BAFE-ADDE18E79FCD}" type="presParOf" srcId="{B49BF7BD-7A30-4A18-A840-52A843C66F30}" destId="{FF210666-3849-4B72-AF05-8CD02C6DE6D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750A-054B-44E7-8016-B5F7D88129F4}">
      <dsp:nvSpPr>
        <dsp:cNvPr id="0" name=""/>
        <dsp:cNvSpPr/>
      </dsp:nvSpPr>
      <dsp:spPr>
        <a:xfrm>
          <a:off x="600801" y="82490"/>
          <a:ext cx="1637128" cy="56855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0400" extrusionH="12700" prstMaterial="plastic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3E317-5CE7-44D1-97A7-02555DD992F4}">
      <dsp:nvSpPr>
        <dsp:cNvPr id="0" name=""/>
        <dsp:cNvSpPr/>
      </dsp:nvSpPr>
      <dsp:spPr>
        <a:xfrm>
          <a:off x="1263267" y="1474684"/>
          <a:ext cx="317272" cy="203054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ACAA2C-1063-405A-A21F-8949923742BA}">
      <dsp:nvSpPr>
        <dsp:cNvPr id="0" name=""/>
        <dsp:cNvSpPr/>
      </dsp:nvSpPr>
      <dsp:spPr>
        <a:xfrm>
          <a:off x="660448" y="1637128"/>
          <a:ext cx="1522910" cy="38072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15 работ</a:t>
          </a:r>
          <a:endParaRPr lang="ru-RU" sz="1600" b="1" kern="1200" dirty="0"/>
        </a:p>
      </dsp:txBody>
      <dsp:txXfrm>
        <a:off x="660448" y="1637128"/>
        <a:ext cx="1522910" cy="380727"/>
      </dsp:txXfrm>
    </dsp:sp>
    <dsp:sp modelId="{30D34E64-165D-45BC-8D48-98959B06441D}">
      <dsp:nvSpPr>
        <dsp:cNvPr id="0" name=""/>
        <dsp:cNvSpPr/>
      </dsp:nvSpPr>
      <dsp:spPr>
        <a:xfrm>
          <a:off x="850812" y="114218"/>
          <a:ext cx="888364" cy="888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&gt; 70 </a:t>
          </a:r>
          <a:r>
            <a:rPr lang="ru-RU" sz="1800" kern="1200" dirty="0" smtClean="0"/>
            <a:t>работ</a:t>
          </a:r>
          <a:endParaRPr lang="ru-RU" sz="1800" kern="1200" dirty="0"/>
        </a:p>
      </dsp:txBody>
      <dsp:txXfrm>
        <a:off x="980910" y="244316"/>
        <a:ext cx="628168" cy="628168"/>
      </dsp:txXfrm>
    </dsp:sp>
    <dsp:sp modelId="{FAF5E02E-8B0C-431E-B047-39EB4096BF5F}">
      <dsp:nvSpPr>
        <dsp:cNvPr id="0" name=""/>
        <dsp:cNvSpPr/>
      </dsp:nvSpPr>
      <dsp:spPr>
        <a:xfrm>
          <a:off x="533539" y="12690"/>
          <a:ext cx="1776728" cy="14213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1F056-D7A4-4BC5-8071-1E3E882E2128}">
      <dsp:nvSpPr>
        <dsp:cNvPr id="0" name=""/>
        <dsp:cNvSpPr/>
      </dsp:nvSpPr>
      <dsp:spPr>
        <a:xfrm>
          <a:off x="4572000" y="1291321"/>
          <a:ext cx="3580818" cy="4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54"/>
              </a:lnTo>
              <a:lnTo>
                <a:pt x="3580818" y="207154"/>
              </a:lnTo>
              <a:lnTo>
                <a:pt x="3580818" y="4143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9E003-71F4-45E2-AAFB-8985F8192965}">
      <dsp:nvSpPr>
        <dsp:cNvPr id="0" name=""/>
        <dsp:cNvSpPr/>
      </dsp:nvSpPr>
      <dsp:spPr>
        <a:xfrm>
          <a:off x="4572000" y="1291321"/>
          <a:ext cx="1193606" cy="4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54"/>
              </a:lnTo>
              <a:lnTo>
                <a:pt x="1193606" y="207154"/>
              </a:lnTo>
              <a:lnTo>
                <a:pt x="1193606" y="4143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1DBCC-144A-46B5-9B0B-D801A88C7D7D}">
      <dsp:nvSpPr>
        <dsp:cNvPr id="0" name=""/>
        <dsp:cNvSpPr/>
      </dsp:nvSpPr>
      <dsp:spPr>
        <a:xfrm>
          <a:off x="3378393" y="1291321"/>
          <a:ext cx="1193606" cy="414309"/>
        </a:xfrm>
        <a:custGeom>
          <a:avLst/>
          <a:gdLst/>
          <a:ahLst/>
          <a:cxnLst/>
          <a:rect l="0" t="0" r="0" b="0"/>
          <a:pathLst>
            <a:path>
              <a:moveTo>
                <a:pt x="1193606" y="0"/>
              </a:moveTo>
              <a:lnTo>
                <a:pt x="1193606" y="207154"/>
              </a:lnTo>
              <a:lnTo>
                <a:pt x="0" y="207154"/>
              </a:lnTo>
              <a:lnTo>
                <a:pt x="0" y="4143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0DC5E-A75C-4213-86B9-BE7555063260}">
      <dsp:nvSpPr>
        <dsp:cNvPr id="0" name=""/>
        <dsp:cNvSpPr/>
      </dsp:nvSpPr>
      <dsp:spPr>
        <a:xfrm>
          <a:off x="991181" y="1291321"/>
          <a:ext cx="3580818" cy="414309"/>
        </a:xfrm>
        <a:custGeom>
          <a:avLst/>
          <a:gdLst/>
          <a:ahLst/>
          <a:cxnLst/>
          <a:rect l="0" t="0" r="0" b="0"/>
          <a:pathLst>
            <a:path>
              <a:moveTo>
                <a:pt x="3580818" y="0"/>
              </a:moveTo>
              <a:lnTo>
                <a:pt x="3580818" y="207154"/>
              </a:lnTo>
              <a:lnTo>
                <a:pt x="0" y="207154"/>
              </a:lnTo>
              <a:lnTo>
                <a:pt x="0" y="4143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55AB8-AB42-4D59-B80D-65E42A436BE1}">
      <dsp:nvSpPr>
        <dsp:cNvPr id="0" name=""/>
        <dsp:cNvSpPr/>
      </dsp:nvSpPr>
      <dsp:spPr>
        <a:xfrm>
          <a:off x="4078774" y="304869"/>
          <a:ext cx="986451" cy="9864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DA219-AB72-4571-86FE-4E698E52EBC8}">
      <dsp:nvSpPr>
        <dsp:cNvPr id="0" name=""/>
        <dsp:cNvSpPr/>
      </dsp:nvSpPr>
      <dsp:spPr>
        <a:xfrm>
          <a:off x="4078774" y="304869"/>
          <a:ext cx="986451" cy="98645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AA891-4FE5-45E4-9ED5-DBE6FE4817F4}">
      <dsp:nvSpPr>
        <dsp:cNvPr id="0" name=""/>
        <dsp:cNvSpPr/>
      </dsp:nvSpPr>
      <dsp:spPr>
        <a:xfrm>
          <a:off x="3585548" y="482431"/>
          <a:ext cx="1972902" cy="631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Нестабильность генома</a:t>
          </a:r>
          <a:endParaRPr lang="ru-RU" sz="1800" b="1" kern="1200" dirty="0"/>
        </a:p>
      </dsp:txBody>
      <dsp:txXfrm>
        <a:off x="3585548" y="482431"/>
        <a:ext cx="1972902" cy="631328"/>
      </dsp:txXfrm>
    </dsp:sp>
    <dsp:sp modelId="{9782E4FC-9B8A-4B3F-A844-9B30FCC9BE6E}">
      <dsp:nvSpPr>
        <dsp:cNvPr id="0" name=""/>
        <dsp:cNvSpPr/>
      </dsp:nvSpPr>
      <dsp:spPr>
        <a:xfrm>
          <a:off x="497955" y="1705630"/>
          <a:ext cx="986451" cy="9864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4A3B3-819E-44FF-90B2-4250BF7EE5DE}">
      <dsp:nvSpPr>
        <dsp:cNvPr id="0" name=""/>
        <dsp:cNvSpPr/>
      </dsp:nvSpPr>
      <dsp:spPr>
        <a:xfrm>
          <a:off x="497955" y="1705630"/>
          <a:ext cx="986451" cy="98645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9FC1D-D5C6-4EC7-8CCB-4CECFAD88B4F}">
      <dsp:nvSpPr>
        <dsp:cNvPr id="0" name=""/>
        <dsp:cNvSpPr/>
      </dsp:nvSpPr>
      <dsp:spPr>
        <a:xfrm>
          <a:off x="4729" y="1883192"/>
          <a:ext cx="1972902" cy="631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Онкологические заболевания</a:t>
          </a:r>
          <a:endParaRPr lang="ru-RU" sz="1600" b="1" kern="1200" dirty="0"/>
        </a:p>
      </dsp:txBody>
      <dsp:txXfrm>
        <a:off x="4729" y="1883192"/>
        <a:ext cx="1972902" cy="631328"/>
      </dsp:txXfrm>
    </dsp:sp>
    <dsp:sp modelId="{C6149382-A80D-40C0-A9FD-61B34D475530}">
      <dsp:nvSpPr>
        <dsp:cNvPr id="0" name=""/>
        <dsp:cNvSpPr/>
      </dsp:nvSpPr>
      <dsp:spPr>
        <a:xfrm>
          <a:off x="2885168" y="1705630"/>
          <a:ext cx="986451" cy="9864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A2BF0-8CC3-4646-A327-F5BB7CC8E01A}">
      <dsp:nvSpPr>
        <dsp:cNvPr id="0" name=""/>
        <dsp:cNvSpPr/>
      </dsp:nvSpPr>
      <dsp:spPr>
        <a:xfrm>
          <a:off x="2885168" y="1705630"/>
          <a:ext cx="986451" cy="98645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CFDB7-9A91-4DE4-9D7C-DB14C0D3EDE4}">
      <dsp:nvSpPr>
        <dsp:cNvPr id="0" name=""/>
        <dsp:cNvSpPr/>
      </dsp:nvSpPr>
      <dsp:spPr>
        <a:xfrm>
          <a:off x="2391942" y="1883192"/>
          <a:ext cx="1972902" cy="631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Нейродегенерация</a:t>
          </a: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(дегенерация тканей)</a:t>
          </a:r>
          <a:endParaRPr lang="ru-RU" sz="1600" b="1" kern="1200" dirty="0"/>
        </a:p>
      </dsp:txBody>
      <dsp:txXfrm>
        <a:off x="2391942" y="1883192"/>
        <a:ext cx="1972902" cy="631328"/>
      </dsp:txXfrm>
    </dsp:sp>
    <dsp:sp modelId="{AD967DAA-CBB9-45EE-B498-DE527068ADAF}">
      <dsp:nvSpPr>
        <dsp:cNvPr id="0" name=""/>
        <dsp:cNvSpPr/>
      </dsp:nvSpPr>
      <dsp:spPr>
        <a:xfrm>
          <a:off x="5272380" y="1705630"/>
          <a:ext cx="986451" cy="9864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A322F-35BE-433C-AEFA-9419AFB310DC}">
      <dsp:nvSpPr>
        <dsp:cNvPr id="0" name=""/>
        <dsp:cNvSpPr/>
      </dsp:nvSpPr>
      <dsp:spPr>
        <a:xfrm>
          <a:off x="5272380" y="1705630"/>
          <a:ext cx="986451" cy="98645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2232F-225A-4975-8D7C-18A45BD70C49}">
      <dsp:nvSpPr>
        <dsp:cNvPr id="0" name=""/>
        <dsp:cNvSpPr/>
      </dsp:nvSpPr>
      <dsp:spPr>
        <a:xfrm>
          <a:off x="4779154" y="1883192"/>
          <a:ext cx="1972902" cy="631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Бесплодие</a:t>
          </a:r>
          <a:endParaRPr lang="ru-RU" sz="1600" b="1" kern="1200" dirty="0"/>
        </a:p>
      </dsp:txBody>
      <dsp:txXfrm>
        <a:off x="4779154" y="1883192"/>
        <a:ext cx="1972902" cy="631328"/>
      </dsp:txXfrm>
    </dsp:sp>
    <dsp:sp modelId="{290BD09E-4254-49D7-89C4-6928679AEB42}">
      <dsp:nvSpPr>
        <dsp:cNvPr id="0" name=""/>
        <dsp:cNvSpPr/>
      </dsp:nvSpPr>
      <dsp:spPr>
        <a:xfrm>
          <a:off x="7659592" y="1705630"/>
          <a:ext cx="986451" cy="9864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EC2DE-20C9-4F16-AEB3-CF9C6416EA54}">
      <dsp:nvSpPr>
        <dsp:cNvPr id="0" name=""/>
        <dsp:cNvSpPr/>
      </dsp:nvSpPr>
      <dsp:spPr>
        <a:xfrm>
          <a:off x="7659592" y="1705630"/>
          <a:ext cx="986451" cy="98645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D2441-6B2B-4167-8B6C-9EF9603148B3}">
      <dsp:nvSpPr>
        <dsp:cNvPr id="0" name=""/>
        <dsp:cNvSpPr/>
      </dsp:nvSpPr>
      <dsp:spPr>
        <a:xfrm>
          <a:off x="7166367" y="1883192"/>
          <a:ext cx="1972902" cy="6313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Иммунодефицит</a:t>
          </a:r>
          <a:endParaRPr lang="ru-RU" sz="1600" b="1" kern="1200" dirty="0"/>
        </a:p>
      </dsp:txBody>
      <dsp:txXfrm>
        <a:off x="7166367" y="1883192"/>
        <a:ext cx="1972902" cy="631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1B95B-E2B3-4A10-89A3-A4FC3C90A471}">
      <dsp:nvSpPr>
        <dsp:cNvPr id="0" name=""/>
        <dsp:cNvSpPr/>
      </dsp:nvSpPr>
      <dsp:spPr>
        <a:xfrm>
          <a:off x="2495514" y="1703952"/>
          <a:ext cx="2111589" cy="84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589"/>
              </a:lnTo>
              <a:lnTo>
                <a:pt x="2111589" y="720589"/>
              </a:lnTo>
              <a:lnTo>
                <a:pt x="2111589" y="840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D96CA-7CB8-4F4F-B37E-BBC763B037E4}">
      <dsp:nvSpPr>
        <dsp:cNvPr id="0" name=""/>
        <dsp:cNvSpPr/>
      </dsp:nvSpPr>
      <dsp:spPr>
        <a:xfrm>
          <a:off x="2448566" y="1703952"/>
          <a:ext cx="91440" cy="876478"/>
        </a:xfrm>
        <a:custGeom>
          <a:avLst/>
          <a:gdLst/>
          <a:ahLst/>
          <a:cxnLst/>
          <a:rect l="0" t="0" r="0" b="0"/>
          <a:pathLst>
            <a:path>
              <a:moveTo>
                <a:pt x="46948" y="0"/>
              </a:moveTo>
              <a:lnTo>
                <a:pt x="46948" y="756501"/>
              </a:lnTo>
              <a:lnTo>
                <a:pt x="45720" y="756501"/>
              </a:lnTo>
              <a:lnTo>
                <a:pt x="45720" y="876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346D8-0E66-4EA3-9296-F0AF5C00417E}">
      <dsp:nvSpPr>
        <dsp:cNvPr id="0" name=""/>
        <dsp:cNvSpPr/>
      </dsp:nvSpPr>
      <dsp:spPr>
        <a:xfrm>
          <a:off x="383925" y="1703952"/>
          <a:ext cx="2111589" cy="840566"/>
        </a:xfrm>
        <a:custGeom>
          <a:avLst/>
          <a:gdLst/>
          <a:ahLst/>
          <a:cxnLst/>
          <a:rect l="0" t="0" r="0" b="0"/>
          <a:pathLst>
            <a:path>
              <a:moveTo>
                <a:pt x="2111589" y="0"/>
              </a:moveTo>
              <a:lnTo>
                <a:pt x="2111589" y="720589"/>
              </a:lnTo>
              <a:lnTo>
                <a:pt x="0" y="720589"/>
              </a:lnTo>
              <a:lnTo>
                <a:pt x="0" y="840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908A5-CCFF-471A-95B1-4B1CFD56E589}">
      <dsp:nvSpPr>
        <dsp:cNvPr id="0" name=""/>
        <dsp:cNvSpPr/>
      </dsp:nvSpPr>
      <dsp:spPr>
        <a:xfrm>
          <a:off x="2111589" y="936101"/>
          <a:ext cx="767850" cy="76785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202CB-F635-4FAD-91B9-C5C87C4595A2}">
      <dsp:nvSpPr>
        <dsp:cNvPr id="0" name=""/>
        <dsp:cNvSpPr/>
      </dsp:nvSpPr>
      <dsp:spPr>
        <a:xfrm>
          <a:off x="2879440" y="1270492"/>
          <a:ext cx="1151776" cy="76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PubMed</a:t>
          </a:r>
          <a:endParaRPr lang="ru-RU" sz="1200" kern="1200" dirty="0"/>
        </a:p>
      </dsp:txBody>
      <dsp:txXfrm>
        <a:off x="2879440" y="1270492"/>
        <a:ext cx="1151776" cy="767850"/>
      </dsp:txXfrm>
    </dsp:sp>
    <dsp:sp modelId="{36920A2D-C3BE-4C80-8DC2-DBA46F18E17D}">
      <dsp:nvSpPr>
        <dsp:cNvPr id="0" name=""/>
        <dsp:cNvSpPr/>
      </dsp:nvSpPr>
      <dsp:spPr>
        <a:xfrm>
          <a:off x="0" y="2544518"/>
          <a:ext cx="767850" cy="7678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C506-3CF4-4FC5-B2AB-FA6F7358DE17}">
      <dsp:nvSpPr>
        <dsp:cNvPr id="0" name=""/>
        <dsp:cNvSpPr/>
      </dsp:nvSpPr>
      <dsp:spPr>
        <a:xfrm>
          <a:off x="767850" y="2544518"/>
          <a:ext cx="1151776" cy="76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ДАТА: </a:t>
          </a:r>
          <a:r>
            <a:rPr lang="en-US" sz="1200" kern="1200" dirty="0" smtClean="0"/>
            <a:t>[CRDT] (Create Date)</a:t>
          </a:r>
          <a:endParaRPr lang="ru-RU" sz="1200" kern="1200" dirty="0"/>
        </a:p>
      </dsp:txBody>
      <dsp:txXfrm>
        <a:off x="767850" y="2544518"/>
        <a:ext cx="1151776" cy="767850"/>
      </dsp:txXfrm>
    </dsp:sp>
    <dsp:sp modelId="{B7D81900-6F13-4C5B-BC15-D29763AF5F72}">
      <dsp:nvSpPr>
        <dsp:cNvPr id="0" name=""/>
        <dsp:cNvSpPr/>
      </dsp:nvSpPr>
      <dsp:spPr>
        <a:xfrm>
          <a:off x="2110361" y="2580430"/>
          <a:ext cx="767850" cy="7678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211E1-C689-4E08-AEE5-7D70FF1C695B}">
      <dsp:nvSpPr>
        <dsp:cNvPr id="0" name=""/>
        <dsp:cNvSpPr/>
      </dsp:nvSpPr>
      <dsp:spPr>
        <a:xfrm>
          <a:off x="2879440" y="2616527"/>
          <a:ext cx="1151776" cy="76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СТРАНА</a:t>
          </a:r>
          <a:endParaRPr lang="ru-RU" sz="1200" kern="1200" dirty="0"/>
        </a:p>
      </dsp:txBody>
      <dsp:txXfrm>
        <a:off x="2879440" y="2616527"/>
        <a:ext cx="1151776" cy="767850"/>
      </dsp:txXfrm>
    </dsp:sp>
    <dsp:sp modelId="{CF3AB546-C3A4-41C0-B8C5-84C65B76A1B9}">
      <dsp:nvSpPr>
        <dsp:cNvPr id="0" name=""/>
        <dsp:cNvSpPr/>
      </dsp:nvSpPr>
      <dsp:spPr>
        <a:xfrm>
          <a:off x="4223179" y="2544518"/>
          <a:ext cx="767850" cy="76785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05E34-0063-492E-A7EE-0AAFD6ACBDD9}">
      <dsp:nvSpPr>
        <dsp:cNvPr id="0" name=""/>
        <dsp:cNvSpPr/>
      </dsp:nvSpPr>
      <dsp:spPr>
        <a:xfrm>
          <a:off x="4126932" y="3048574"/>
          <a:ext cx="1151776" cy="76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НАУКОМЕТРИЯ</a:t>
          </a:r>
          <a:endParaRPr lang="ru-RU" sz="1200" kern="1200" dirty="0"/>
        </a:p>
      </dsp:txBody>
      <dsp:txXfrm>
        <a:off x="4126932" y="3048574"/>
        <a:ext cx="1151776" cy="767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55B7-B286-4FAB-9711-F42357C0A88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FD562-8053-460D-9B8C-6B080BC19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6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8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7.pn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wmf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hyperlink" Target="https://medrxiv.org/cgi/content/short/2020.06.13.20130310v1" TargetMode="External"/><Relationship Id="rId7" Type="http://schemas.openxmlformats.org/officeDocument/2006/relationships/diagramLayout" Target="../diagrams/layout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4.jpeg"/><Relationship Id="rId10" Type="http://schemas.microsoft.com/office/2007/relationships/diagramDrawing" Target="../diagrams/drawing3.xml"/><Relationship Id="rId4" Type="http://schemas.openxmlformats.org/officeDocument/2006/relationships/image" Target="../media/image53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Yuri Yu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85523"/>
            <a:ext cx="2736304" cy="39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2771800" y="5254168"/>
            <a:ext cx="635277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latin typeface="Monotype Corsiva" pitchFamily="66" charset="0"/>
              </a:rPr>
              <a:t>Лаборатория молекулярной генетики и </a:t>
            </a:r>
            <a:r>
              <a:rPr lang="ru-RU" sz="2500" b="1" i="1" dirty="0" err="1">
                <a:latin typeface="Monotype Corsiva" pitchFamily="66" charset="0"/>
              </a:rPr>
              <a:t>цитогеномики</a:t>
            </a:r>
            <a:r>
              <a:rPr lang="ru-RU" sz="2500" b="1" i="1" dirty="0">
                <a:latin typeface="Monotype Corsiva" pitchFamily="66" charset="0"/>
              </a:rPr>
              <a:t> мозга имени </a:t>
            </a:r>
            <a:r>
              <a:rPr lang="ru-RU" sz="2500" b="1" i="1" dirty="0" smtClean="0">
                <a:latin typeface="Monotype Corsiva" pitchFamily="66" charset="0"/>
              </a:rPr>
              <a:t>проф. Ю.Б.</a:t>
            </a:r>
            <a:r>
              <a:rPr lang="en-US" sz="2500" b="1" i="1" dirty="0" smtClean="0">
                <a:latin typeface="Monotype Corsiva" pitchFamily="66" charset="0"/>
              </a:rPr>
              <a:t> </a:t>
            </a:r>
            <a:r>
              <a:rPr lang="ru-RU" sz="2500" b="1" i="1" dirty="0" smtClean="0">
                <a:latin typeface="Monotype Corsiva" pitchFamily="66" charset="0"/>
              </a:rPr>
              <a:t>Юрова</a:t>
            </a:r>
            <a:r>
              <a:rPr lang="ru-RU" sz="2500" b="1" i="1" dirty="0">
                <a:latin typeface="Monotype Corsiva" pitchFamily="66" charset="0"/>
              </a:rPr>
              <a:t>, </a:t>
            </a:r>
            <a:r>
              <a:rPr lang="ru-RU" sz="2500" b="1" i="1" dirty="0" smtClean="0">
                <a:latin typeface="Monotype Corsiva" pitchFamily="66" charset="0"/>
              </a:rPr>
              <a:t>ФГБНУ Научный центр  психического здоровья</a:t>
            </a:r>
          </a:p>
          <a:p>
            <a:pPr algn="ctr"/>
            <a:r>
              <a:rPr lang="ru-RU" sz="2500" b="1" i="1" dirty="0" smtClean="0">
                <a:solidFill>
                  <a:srgbClr val="C00000"/>
                </a:solidFill>
                <a:latin typeface="Monotype Corsiva" pitchFamily="66" charset="0"/>
              </a:rPr>
              <a:t>проф. РАН Юров И.Ю.</a:t>
            </a:r>
            <a:r>
              <a:rPr lang="en-US" sz="25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en-US" sz="25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2378" y="822191"/>
            <a:ext cx="63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Отдалённые последствия влияния </a:t>
            </a:r>
            <a:r>
              <a:rPr lang="ru-RU" sz="2800" b="1" dirty="0" err="1"/>
              <a:t>коронавирусной</a:t>
            </a:r>
            <a:r>
              <a:rPr lang="ru-RU" sz="2800" b="1" dirty="0"/>
              <a:t> инфекции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(</a:t>
            </a:r>
            <a:r>
              <a:rPr lang="ru-RU" sz="2800" b="1" dirty="0"/>
              <a:t>SARS-CoV-2) на стабильность генома клеток головного мозга и риск развития психических заболеваний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" y="116632"/>
            <a:ext cx="2298526" cy="119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64" y="1412776"/>
            <a:ext cx="1523464" cy="1273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8" y="3068960"/>
            <a:ext cx="1612734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17369"/>
            <a:ext cx="1296144" cy="14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1217290" cy="74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39321"/>
            <a:ext cx="660400" cy="211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40" y="3139321"/>
            <a:ext cx="756024" cy="211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upload.wikimedia.org/wikipedia/commons/thumb/2/2b/Mental_Disorder_Silhouette.png/256px-Mental_Disorder_Silhouett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1555890" cy="172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4708"/>
            <a:ext cx="1996826" cy="5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55682" y="22729"/>
            <a:ext cx="485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COVID-19 </a:t>
            </a:r>
            <a:r>
              <a:rPr lang="ru-RU" b="1" dirty="0">
                <a:latin typeface="Arial Black" panose="020B0A04020102020204" pitchFamily="34" charset="0"/>
              </a:rPr>
              <a:t>и психическое </a:t>
            </a:r>
            <a:r>
              <a:rPr lang="ru-RU" b="1" dirty="0" smtClean="0">
                <a:latin typeface="Arial Black" panose="020B0A04020102020204" pitchFamily="34" charset="0"/>
              </a:rPr>
              <a:t>здоровье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1034" name="Picture 10" descr="https://rasls.ru/images/f/4/6/4/7/f46474f5562ca3e8cae9669d8369006958b5ae24-2021-03-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86" y="330137"/>
            <a:ext cx="4555902" cy="5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466"/>
            <a:ext cx="3168352" cy="332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168353" cy="7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89" y="4377"/>
            <a:ext cx="3613430" cy="40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s://benthamscience.com/contents/article-images/cbio/cbio-642-149020-143006-graphical-abstra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04456"/>
            <a:ext cx="2275813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24578" r="3307"/>
          <a:stretch/>
        </p:blipFill>
        <p:spPr bwMode="auto">
          <a:xfrm>
            <a:off x="19100" y="4077073"/>
            <a:ext cx="35447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70718"/>
            <a:ext cx="2808312" cy="87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" y="4941168"/>
            <a:ext cx="315484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https://benthamscience.com/contents/article-images/cbio/cbio-642-149020-143005-graphical-abstrac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805265"/>
            <a:ext cx="2491837" cy="10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19" y="1"/>
            <a:ext cx="233518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28698"/>
            <a:ext cx="2555776" cy="9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71" y="1267877"/>
            <a:ext cx="659130" cy="52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17" y="4060463"/>
            <a:ext cx="3543384" cy="278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19" y="2771261"/>
            <a:ext cx="2335182" cy="8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68386"/>
            <a:ext cx="2987824" cy="343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4"/>
            <a:ext cx="3059832" cy="5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"/>
          <a:stretch/>
        </p:blipFill>
        <p:spPr bwMode="auto">
          <a:xfrm>
            <a:off x="3038103" y="41823"/>
            <a:ext cx="2952328" cy="14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016"/>
            <a:ext cx="3059832" cy="213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6512" y="4077072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/>
              <a:t>Centrosome</a:t>
            </a: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/>
              <a:t>MAPK kinase signaling</a:t>
            </a: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/>
              <a:t>Cell cycle regulation </a:t>
            </a: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/>
              <a:t>Programmed </a:t>
            </a:r>
            <a:r>
              <a:rPr lang="en-US" sz="1600" b="1" dirty="0"/>
              <a:t>cell </a:t>
            </a:r>
            <a:r>
              <a:rPr lang="en-US" sz="1600" b="1" dirty="0" smtClean="0"/>
              <a:t>death</a:t>
            </a:r>
            <a:endParaRPr lang="ru-RU" sz="1600" b="1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068960"/>
            <a:ext cx="6390717" cy="375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03" y="2204864"/>
            <a:ext cx="4028492" cy="102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33" y="1998753"/>
            <a:ext cx="1128936" cy="38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79401795"/>
              </p:ext>
            </p:extLst>
          </p:nvPr>
        </p:nvGraphicFramePr>
        <p:xfrm>
          <a:off x="-180528" y="4998853"/>
          <a:ext cx="2843808" cy="203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Овал 1"/>
          <p:cNvSpPr/>
          <p:nvPr/>
        </p:nvSpPr>
        <p:spPr>
          <a:xfrm>
            <a:off x="5436096" y="3861048"/>
            <a:ext cx="45905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66154" y="3479280"/>
            <a:ext cx="59407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64288" y="3457176"/>
            <a:ext cx="4497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154386" y="3429000"/>
            <a:ext cx="59407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833906" y="4581128"/>
            <a:ext cx="59407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54205" y="3212976"/>
            <a:ext cx="59407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24328" y="4763942"/>
            <a:ext cx="59407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154386" y="6021288"/>
            <a:ext cx="59407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20072" y="5856868"/>
            <a:ext cx="59407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57346" y="4373488"/>
            <a:ext cx="819109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75010672"/>
              </p:ext>
            </p:extLst>
          </p:nvPr>
        </p:nvGraphicFramePr>
        <p:xfrm>
          <a:off x="0" y="0"/>
          <a:ext cx="9144000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32449"/>
            <a:ext cx="5376268" cy="157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615837" cy="310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1"/>
            <a:ext cx="4608512" cy="253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1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212976"/>
            <a:ext cx="4171302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Нестабильность генома и болезни мозга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9" y="620688"/>
            <a:ext cx="160653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1656184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395658" y="692696"/>
            <a:ext cx="958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itchFamily="34" charset="0"/>
              </a:rPr>
              <a:t>Impact factor: </a:t>
            </a:r>
            <a:endParaRPr lang="ru-RU" sz="1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Calibri" pitchFamily="34" charset="0"/>
              </a:rPr>
              <a:t>8,058</a:t>
            </a:r>
            <a:endParaRPr lang="ru-RU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08920"/>
            <a:ext cx="17523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FFFF00"/>
                </a:solidFill>
              </a:rPr>
              <a:t>Impact factor: </a:t>
            </a:r>
            <a:r>
              <a:rPr lang="ru-RU" sz="1050" b="1" dirty="0" smtClean="0">
                <a:solidFill>
                  <a:srgbClr val="FFFF00"/>
                </a:solidFill>
              </a:rPr>
              <a:t>5,</a:t>
            </a:r>
            <a:r>
              <a:rPr lang="en-US" sz="1050" b="1" dirty="0" smtClean="0">
                <a:solidFill>
                  <a:srgbClr val="FFFF00"/>
                </a:solidFill>
              </a:rPr>
              <a:t>624</a:t>
            </a:r>
            <a:endParaRPr lang="ru-RU" sz="1050" b="1" dirty="0">
              <a:solidFill>
                <a:srgbClr val="FFFF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/>
          <a:stretch/>
        </p:blipFill>
        <p:spPr bwMode="auto">
          <a:xfrm>
            <a:off x="4067944" y="4941168"/>
            <a:ext cx="384394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47460"/>
            <a:ext cx="1187623" cy="19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66" y="617419"/>
            <a:ext cx="2454242" cy="66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66" y="1391749"/>
            <a:ext cx="2454242" cy="30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03" y="3113584"/>
            <a:ext cx="2263949" cy="167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0627"/>
            <a:ext cx="3168352" cy="11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3168352" cy="126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9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27" y="2204864"/>
            <a:ext cx="323379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" y="490389"/>
            <a:ext cx="8936682" cy="171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2" y="0"/>
            <a:ext cx="910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Профилактика – Геномный анализ –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Молекулярно-цитогенетический мониторинг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92" y="3996444"/>
            <a:ext cx="833443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26647" r="6753"/>
          <a:stretch/>
        </p:blipFill>
        <p:spPr bwMode="auto">
          <a:xfrm>
            <a:off x="107504" y="4653136"/>
            <a:ext cx="32026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030522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" y="2924944"/>
            <a:ext cx="3289955" cy="17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8790" y="3404064"/>
            <a:ext cx="4536503" cy="213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9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9"/>
          <a:stretch/>
        </p:blipFill>
        <p:spPr bwMode="auto">
          <a:xfrm>
            <a:off x="43420" y="9004"/>
            <a:ext cx="7697240" cy="313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1052736"/>
            <a:ext cx="543609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600" b="1" dirty="0" smtClean="0">
                <a:solidFill>
                  <a:srgbClr val="222222"/>
                </a:solidFill>
              </a:rPr>
              <a:t>DOI: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10.1101/2020.06.13.20130310 </a:t>
            </a:r>
            <a:endParaRPr kumimoji="0" lang="en-US" altLang="ru-RU" sz="16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hlinkClick r:id="rId3"/>
              </a:rPr>
              <a:t>https://medrxiv.org/cgi/content/short/2020.06.13.20130310v1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99" y="126206"/>
            <a:ext cx="230209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485001"/>
            <a:ext cx="911460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 первые 4 месяца пандемии работы, посвященные непосредственно проблеме: </a:t>
            </a:r>
            <a:r>
              <a:rPr lang="en-US" sz="3700" b="1" dirty="0" smtClean="0"/>
              <a:t>2362</a:t>
            </a:r>
            <a:r>
              <a:rPr lang="ru-RU" sz="3700" b="1" dirty="0" smtClean="0"/>
              <a:t> (!) = 40%;</a:t>
            </a:r>
          </a:p>
          <a:p>
            <a:r>
              <a:rPr lang="ru-RU" sz="2400" b="1" dirty="0" smtClean="0"/>
              <a:t>Остальное </a:t>
            </a:r>
            <a:r>
              <a:rPr lang="ru-RU" sz="2400" dirty="0" smtClean="0"/>
              <a:t>—</a:t>
            </a:r>
            <a:r>
              <a:rPr lang="ru-RU" sz="2400" b="1" dirty="0"/>
              <a:t> </a:t>
            </a:r>
            <a:r>
              <a:rPr lang="en-US" sz="2400" b="1" dirty="0"/>
              <a:t>News, comments, “comments to comments” </a:t>
            </a:r>
            <a:r>
              <a:rPr lang="ru-RU" sz="2400" b="1" dirty="0"/>
              <a:t>и </a:t>
            </a:r>
            <a:r>
              <a:rPr lang="ru-RU" sz="2400" b="1" dirty="0" smtClean="0"/>
              <a:t>т.п.</a:t>
            </a:r>
            <a:endParaRPr lang="ru-RU" sz="2400" dirty="0"/>
          </a:p>
        </p:txBody>
      </p:sp>
      <p:pic>
        <p:nvPicPr>
          <p:cNvPr id="8" name="Picture 4" descr="Shh emoticon иллюстрация штока. иллюстрации насчитывающей символ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 bwMode="auto">
          <a:xfrm>
            <a:off x="7308304" y="4689049"/>
            <a:ext cx="1698034" cy="15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6040440"/>
              </p:ext>
            </p:extLst>
          </p:nvPr>
        </p:nvGraphicFramePr>
        <p:xfrm>
          <a:off x="3109714" y="1340768"/>
          <a:ext cx="614280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3661" y="4705980"/>
            <a:ext cx="7316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(</a:t>
            </a:r>
            <a:r>
              <a:rPr lang="en-US" sz="1600" b="1" dirty="0"/>
              <a:t>V</a:t>
            </a:r>
            <a:r>
              <a:rPr lang="ru-RU" sz="1600" b="1" dirty="0"/>
              <a:t>)</a:t>
            </a:r>
            <a:r>
              <a:rPr lang="en-US" sz="1600" b="1" dirty="0"/>
              <a:t> -- original research, review, case-report, meta-analysis, systematic review</a:t>
            </a:r>
            <a:endParaRPr lang="ru-RU" sz="1600" b="1" dirty="0"/>
          </a:p>
          <a:p>
            <a:pPr algn="just"/>
            <a:r>
              <a:rPr lang="ru-RU" sz="1600" b="1" dirty="0"/>
              <a:t>(</a:t>
            </a:r>
            <a:r>
              <a:rPr lang="en-US" sz="1600" b="1" dirty="0"/>
              <a:t>ᴓ</a:t>
            </a:r>
            <a:r>
              <a:rPr lang="ru-RU" sz="1600" b="1" dirty="0"/>
              <a:t>) </a:t>
            </a:r>
            <a:r>
              <a:rPr lang="en-US" sz="1600" b="1" dirty="0"/>
              <a:t>-- news, comments, “comments to comments” </a:t>
            </a:r>
            <a:r>
              <a:rPr lang="ru-RU" sz="1600" b="1" dirty="0" smtClean="0"/>
              <a:t>=</a:t>
            </a:r>
            <a:r>
              <a:rPr lang="en-US" sz="1600" b="1" dirty="0" smtClean="0"/>
              <a:t> </a:t>
            </a:r>
            <a:endParaRPr lang="ru-RU" sz="1600" b="1" dirty="0" smtClean="0"/>
          </a:p>
          <a:p>
            <a:pPr algn="r"/>
            <a:r>
              <a:rPr lang="ru-RU" sz="1600" b="1" u="sng" dirty="0" smtClean="0"/>
              <a:t>«паразитирующие публикации»</a:t>
            </a:r>
            <a:endParaRPr lang="ru-RU" sz="16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140968"/>
            <a:ext cx="119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ru-RU" b="1" dirty="0"/>
              <a:t>вручную)</a:t>
            </a:r>
          </a:p>
        </p:txBody>
      </p:sp>
    </p:spTree>
    <p:extLst>
      <p:ext uri="{BB962C8B-B14F-4D97-AF65-F5344CB8AC3E}">
        <p14:creationId xmlns:p14="http://schemas.microsoft.com/office/powerpoint/2010/main" val="50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-23639"/>
            <a:ext cx="9177486" cy="71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kern="900" spc="4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БЛАГОДАР</a:t>
            </a:r>
            <a:r>
              <a:rPr lang="ru-RU" sz="3500" b="1" i="1" kern="900" spc="4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Ю</a:t>
            </a:r>
            <a:r>
              <a:rPr lang="ru-RU" sz="3500" b="1" i="1" kern="900" spc="4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500" b="1" i="1" kern="900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ЗА</a:t>
            </a:r>
            <a:r>
              <a:rPr lang="ru-RU" sz="3500" b="1" i="1" kern="900" spc="4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500" b="1" i="1" kern="900" spc="4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ВНИМАНИЕ</a:t>
            </a:r>
            <a:r>
              <a:rPr lang="ru-RU" sz="3500" b="1" i="1" kern="900" spc="4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199584"/>
            <a:ext cx="5676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59088" y="2204864"/>
            <a:ext cx="608416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i="1" dirty="0">
                <a:latin typeface="Monotype Corsiva" pitchFamily="66" charset="0"/>
              </a:rPr>
              <a:t>Лаборатория молекулярной цитогенетики  нервно-психических заболеваний</a:t>
            </a:r>
            <a:r>
              <a:rPr lang="ru-RU" b="1" i="1" dirty="0"/>
              <a:t>, </a:t>
            </a:r>
            <a:r>
              <a:rPr lang="ru-RU" b="1" i="1" dirty="0">
                <a:latin typeface="Monotype Corsiva" pitchFamily="66" charset="0"/>
              </a:rPr>
              <a:t>обособленное структурное подразделение "Научно-исследовательский клинический институт педиатрии"  РНИМУ им</a:t>
            </a:r>
            <a:r>
              <a:rPr lang="en-US" b="1" i="1" dirty="0">
                <a:latin typeface="Monotype Corsiva" pitchFamily="66" charset="0"/>
              </a:rPr>
              <a:t>.</a:t>
            </a:r>
            <a:r>
              <a:rPr lang="ru-RU" b="1" i="1" dirty="0">
                <a:latin typeface="Monotype Corsiva" pitchFamily="66" charset="0"/>
              </a:rPr>
              <a:t> Н.И. Пирогова Минздрава России, </a:t>
            </a:r>
            <a:r>
              <a:rPr lang="en-US" sz="2000" b="1" i="1" dirty="0">
                <a:solidFill>
                  <a:srgbClr val="FF0000"/>
                </a:solidFill>
                <a:latin typeface="Monotype Corsiva" pitchFamily="66" charset="0"/>
              </a:rPr>
              <a:t>	</a:t>
            </a:r>
            <a:endParaRPr lang="ru-RU" sz="20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проф</a:t>
            </a:r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. </a:t>
            </a:r>
            <a:r>
              <a:rPr lang="ru-RU" sz="2400" b="1" i="1" dirty="0" err="1">
                <a:solidFill>
                  <a:srgbClr val="C00000"/>
                </a:solidFill>
                <a:latin typeface="Monotype Corsiva" pitchFamily="66" charset="0"/>
              </a:rPr>
              <a:t>Ворсанова</a:t>
            </a:r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 С.Г</a:t>
            </a:r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24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3015419" y="724347"/>
            <a:ext cx="608416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i="1" dirty="0">
                <a:latin typeface="Monotype Corsiva" pitchFamily="66" charset="0"/>
              </a:rPr>
              <a:t>Лаборатория молекулярной генетики и </a:t>
            </a:r>
            <a:r>
              <a:rPr lang="ru-RU" b="1" i="1" dirty="0" err="1">
                <a:latin typeface="Monotype Corsiva" pitchFamily="66" charset="0"/>
              </a:rPr>
              <a:t>цитогеномики</a:t>
            </a:r>
            <a:r>
              <a:rPr lang="ru-RU" b="1" i="1" dirty="0">
                <a:latin typeface="Monotype Corsiva" pitchFamily="66" charset="0"/>
              </a:rPr>
              <a:t> мозга имени </a:t>
            </a:r>
            <a:r>
              <a:rPr lang="ru-RU" b="1" i="1" dirty="0" smtClean="0">
                <a:latin typeface="Monotype Corsiva" pitchFamily="66" charset="0"/>
              </a:rPr>
              <a:t>проф. </a:t>
            </a:r>
            <a:r>
              <a:rPr lang="ru-RU" sz="2400" b="1" i="1" dirty="0" smtClean="0">
                <a:latin typeface="Monotype Corsiva" pitchFamily="66" charset="0"/>
              </a:rPr>
              <a:t>Ю.Б.</a:t>
            </a:r>
            <a:r>
              <a:rPr lang="en-US" sz="2400" b="1" i="1" dirty="0" smtClean="0">
                <a:latin typeface="Monotype Corsiva" pitchFamily="66" charset="0"/>
              </a:rPr>
              <a:t> </a:t>
            </a:r>
            <a:r>
              <a:rPr lang="ru-RU" sz="2400" b="1" i="1" dirty="0" smtClean="0">
                <a:latin typeface="Monotype Corsiva" pitchFamily="66" charset="0"/>
              </a:rPr>
              <a:t>Юрова</a:t>
            </a:r>
            <a:r>
              <a:rPr lang="ru-RU" b="1" i="1" dirty="0">
                <a:latin typeface="Monotype Corsiva" pitchFamily="66" charset="0"/>
              </a:rPr>
              <a:t>, </a:t>
            </a:r>
            <a:r>
              <a:rPr lang="ru-RU" b="1" i="1" dirty="0" smtClean="0">
                <a:latin typeface="Monotype Corsiva" pitchFamily="66" charset="0"/>
              </a:rPr>
              <a:t>ФГБНУ Научный центр  психического здоровья</a:t>
            </a: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проф. РАН Юров И.Ю.</a:t>
            </a:r>
            <a:r>
              <a:rPr lang="en-US" sz="20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en-US" sz="2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6289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789040"/>
            <a:ext cx="2808312" cy="240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cs619224.vk.me/v619224855/5306/P5AJODXP3c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75958"/>
            <a:ext cx="1944216" cy="242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20" y="3764894"/>
            <a:ext cx="1645108" cy="24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64894"/>
            <a:ext cx="1800200" cy="248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6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230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Нестабильность генома и болезни мозга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Yurov</dc:creator>
  <cp:lastModifiedBy>Ivan Yurov</cp:lastModifiedBy>
  <cp:revision>59</cp:revision>
  <dcterms:created xsi:type="dcterms:W3CDTF">2021-03-10T08:54:52Z</dcterms:created>
  <dcterms:modified xsi:type="dcterms:W3CDTF">2021-03-10T14:09:41Z</dcterms:modified>
</cp:coreProperties>
</file>